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sldIdLst>
    <p:sldId id="256" r:id="rId2"/>
    <p:sldId id="257" r:id="rId3"/>
    <p:sldId id="321" r:id="rId4"/>
    <p:sldId id="349" r:id="rId5"/>
    <p:sldId id="348" r:id="rId6"/>
    <p:sldId id="350" r:id="rId7"/>
    <p:sldId id="351" r:id="rId8"/>
    <p:sldId id="325" r:id="rId9"/>
    <p:sldId id="326" r:id="rId10"/>
    <p:sldId id="346" r:id="rId11"/>
    <p:sldId id="343" r:id="rId12"/>
    <p:sldId id="275" r:id="rId13"/>
    <p:sldId id="322" r:id="rId14"/>
    <p:sldId id="327" r:id="rId15"/>
    <p:sldId id="329" r:id="rId16"/>
    <p:sldId id="352" r:id="rId17"/>
    <p:sldId id="289" r:id="rId18"/>
    <p:sldId id="339" r:id="rId19"/>
    <p:sldId id="340" r:id="rId20"/>
    <p:sldId id="341" r:id="rId21"/>
    <p:sldId id="342" r:id="rId22"/>
    <p:sldId id="331" r:id="rId23"/>
    <p:sldId id="332" r:id="rId24"/>
    <p:sldId id="330" r:id="rId25"/>
    <p:sldId id="323" r:id="rId26"/>
    <p:sldId id="260" r:id="rId27"/>
    <p:sldId id="344" r:id="rId28"/>
    <p:sldId id="333" r:id="rId29"/>
    <p:sldId id="334" r:id="rId30"/>
    <p:sldId id="345" r:id="rId31"/>
    <p:sldId id="347" r:id="rId32"/>
    <p:sldId id="335" r:id="rId33"/>
    <p:sldId id="336" r:id="rId34"/>
    <p:sldId id="337" r:id="rId35"/>
    <p:sldId id="324" r:id="rId36"/>
    <p:sldId id="263" r:id="rId37"/>
    <p:sldId id="297" r:id="rId3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mlopez" initials="d"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7ACC8"/>
    <a:srgbClr val="28E4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18" autoAdjust="0"/>
  </p:normalViewPr>
  <p:slideViewPr>
    <p:cSldViewPr>
      <p:cViewPr varScale="1">
        <p:scale>
          <a:sx n="53" d="100"/>
          <a:sy n="53" d="100"/>
        </p:scale>
        <p:origin x="-1854" y="-96"/>
      </p:cViewPr>
      <p:guideLst>
        <p:guide orient="horz" pos="2160"/>
        <p:guide pos="2880"/>
      </p:guideLst>
    </p:cSldViewPr>
  </p:slideViewPr>
  <p:notesTextViewPr>
    <p:cViewPr>
      <p:scale>
        <a:sx n="400" d="100"/>
        <a:sy n="400" d="100"/>
      </p:scale>
      <p:origin x="0" y="0"/>
    </p:cViewPr>
  </p:notesTextViewPr>
  <p:notesViewPr>
    <p:cSldViewPr>
      <p:cViewPr varScale="1">
        <p:scale>
          <a:sx n="55" d="100"/>
          <a:sy n="55" d="100"/>
        </p:scale>
        <p:origin x="-178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C7A80-3392-4C05-BDA6-3DBDFB77BE6A}"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CO"/>
        </a:p>
      </dgm:t>
    </dgm:pt>
    <dgm:pt modelId="{0C8C2074-D2AA-4962-BC98-FC6D959BE96C}">
      <dgm:prSet phldrT="[Texto]" custT="1"/>
      <dgm:spPr>
        <a:solidFill>
          <a:srgbClr val="00B050"/>
        </a:solidFill>
      </dgm:spPr>
      <dgm:t>
        <a:bodyPr/>
        <a:lstStyle/>
        <a:p>
          <a:r>
            <a:rPr lang="es-CO" sz="1200" dirty="0" smtClean="0"/>
            <a:t>DIETA: Alimentación Equilibrada</a:t>
          </a:r>
          <a:endParaRPr lang="es-CO" sz="1200" dirty="0"/>
        </a:p>
      </dgm:t>
    </dgm:pt>
    <dgm:pt modelId="{5CBC65AE-BF79-43FC-9FAB-8EC676602599}" type="parTrans" cxnId="{C1B294A0-F44B-483D-886B-176B321FF4E8}">
      <dgm:prSet/>
      <dgm:spPr/>
      <dgm:t>
        <a:bodyPr/>
        <a:lstStyle/>
        <a:p>
          <a:endParaRPr lang="es-CO"/>
        </a:p>
      </dgm:t>
    </dgm:pt>
    <dgm:pt modelId="{BD21E762-7F8D-4A46-BDEC-D66A77C451E7}" type="sibTrans" cxnId="{C1B294A0-F44B-483D-886B-176B321FF4E8}">
      <dgm:prSet/>
      <dgm:spPr/>
      <dgm:t>
        <a:bodyPr/>
        <a:lstStyle/>
        <a:p>
          <a:endParaRPr lang="es-CO"/>
        </a:p>
      </dgm:t>
    </dgm:pt>
    <dgm:pt modelId="{5EA3FFE9-DE78-4166-8039-90FAD199105B}">
      <dgm:prSet phldrT="[Texto]"/>
      <dgm:spPr>
        <a:solidFill>
          <a:srgbClr val="0070C0"/>
        </a:solidFill>
      </dgm:spPr>
      <dgm:t>
        <a:bodyPr/>
        <a:lstStyle/>
        <a:p>
          <a:r>
            <a:rPr lang="es-CO" dirty="0" smtClean="0"/>
            <a:t>Actividad Física</a:t>
          </a:r>
          <a:endParaRPr lang="es-CO" dirty="0"/>
        </a:p>
      </dgm:t>
    </dgm:pt>
    <dgm:pt modelId="{B7E730FB-04DB-4928-8595-68E33BF5F626}" type="parTrans" cxnId="{FBD9BD61-A757-494B-AD7D-5EFDB2850931}">
      <dgm:prSet/>
      <dgm:spPr/>
      <dgm:t>
        <a:bodyPr/>
        <a:lstStyle/>
        <a:p>
          <a:endParaRPr lang="es-CO"/>
        </a:p>
      </dgm:t>
    </dgm:pt>
    <dgm:pt modelId="{7B726708-F17B-404F-8276-C53989D83DDD}" type="sibTrans" cxnId="{FBD9BD61-A757-494B-AD7D-5EFDB2850931}">
      <dgm:prSet/>
      <dgm:spPr/>
      <dgm:t>
        <a:bodyPr/>
        <a:lstStyle/>
        <a:p>
          <a:endParaRPr lang="es-CO"/>
        </a:p>
      </dgm:t>
    </dgm:pt>
    <dgm:pt modelId="{6D79DB99-82F1-4FC6-9B8A-134083B66F06}">
      <dgm:prSet phldrT="[Texto]"/>
      <dgm:spPr>
        <a:solidFill>
          <a:schemeClr val="accent2"/>
        </a:solidFill>
      </dgm:spPr>
      <dgm:t>
        <a:bodyPr/>
        <a:lstStyle/>
        <a:p>
          <a:r>
            <a:rPr lang="es-CO" dirty="0" smtClean="0"/>
            <a:t>Educación en Salud</a:t>
          </a:r>
          <a:endParaRPr lang="es-CO" dirty="0"/>
        </a:p>
      </dgm:t>
    </dgm:pt>
    <dgm:pt modelId="{5539DAD5-FA18-4A21-B050-83B9A99A00B7}" type="parTrans" cxnId="{09573DE1-1292-4477-9860-6877B86F1CEF}">
      <dgm:prSet/>
      <dgm:spPr/>
      <dgm:t>
        <a:bodyPr/>
        <a:lstStyle/>
        <a:p>
          <a:endParaRPr lang="es-CO"/>
        </a:p>
      </dgm:t>
    </dgm:pt>
    <dgm:pt modelId="{B16FC4ED-29C5-4FD1-8933-679CC5AD24E6}" type="sibTrans" cxnId="{09573DE1-1292-4477-9860-6877B86F1CEF}">
      <dgm:prSet/>
      <dgm:spPr/>
      <dgm:t>
        <a:bodyPr/>
        <a:lstStyle/>
        <a:p>
          <a:endParaRPr lang="es-CO"/>
        </a:p>
      </dgm:t>
    </dgm:pt>
    <dgm:pt modelId="{59677E53-6412-4DE2-8121-E8BC463F6341}">
      <dgm:prSet phldrT="[Texto]"/>
      <dgm:spPr>
        <a:solidFill>
          <a:schemeClr val="accent4">
            <a:lumMod val="75000"/>
          </a:schemeClr>
        </a:solidFill>
      </dgm:spPr>
      <dgm:t>
        <a:bodyPr/>
        <a:lstStyle/>
        <a:p>
          <a:r>
            <a:rPr lang="es-CO" dirty="0" smtClean="0"/>
            <a:t>Auto cuidado</a:t>
          </a:r>
          <a:endParaRPr lang="es-CO" dirty="0"/>
        </a:p>
      </dgm:t>
    </dgm:pt>
    <dgm:pt modelId="{62DFCAC9-35AB-495C-BE67-EBBA9F282ADF}" type="parTrans" cxnId="{E917E9BF-DC18-4758-992F-DD2EB432DE92}">
      <dgm:prSet/>
      <dgm:spPr/>
      <dgm:t>
        <a:bodyPr/>
        <a:lstStyle/>
        <a:p>
          <a:endParaRPr lang="es-CO"/>
        </a:p>
      </dgm:t>
    </dgm:pt>
    <dgm:pt modelId="{C304E130-EC91-4533-A551-EC18D345EC8A}" type="sibTrans" cxnId="{E917E9BF-DC18-4758-992F-DD2EB432DE92}">
      <dgm:prSet/>
      <dgm:spPr/>
      <dgm:t>
        <a:bodyPr/>
        <a:lstStyle/>
        <a:p>
          <a:endParaRPr lang="es-CO"/>
        </a:p>
      </dgm:t>
    </dgm:pt>
    <dgm:pt modelId="{3666978B-BEBB-4568-B24B-EBC1EFB9BCED}">
      <dgm:prSet phldrT="[Texto]"/>
      <dgm:spPr>
        <a:solidFill>
          <a:schemeClr val="accent6">
            <a:lumMod val="75000"/>
          </a:schemeClr>
        </a:solidFill>
      </dgm:spPr>
      <dgm:t>
        <a:bodyPr/>
        <a:lstStyle/>
        <a:p>
          <a:r>
            <a:rPr lang="es-CO" smtClean="0"/>
            <a:t>Evitar sustancias nocivas</a:t>
          </a:r>
          <a:endParaRPr lang="es-CO" dirty="0"/>
        </a:p>
      </dgm:t>
    </dgm:pt>
    <dgm:pt modelId="{FB667BCD-1C90-4AC2-8C6B-11F8C3FA26C7}" type="parTrans" cxnId="{DAF2298D-611C-4D0C-843F-04B187F4BA97}">
      <dgm:prSet/>
      <dgm:spPr/>
      <dgm:t>
        <a:bodyPr/>
        <a:lstStyle/>
        <a:p>
          <a:endParaRPr lang="es-CO"/>
        </a:p>
      </dgm:t>
    </dgm:pt>
    <dgm:pt modelId="{92199256-3D57-4079-A7EC-53AC106E772E}" type="sibTrans" cxnId="{DAF2298D-611C-4D0C-843F-04B187F4BA97}">
      <dgm:prSet/>
      <dgm:spPr/>
      <dgm:t>
        <a:bodyPr/>
        <a:lstStyle/>
        <a:p>
          <a:endParaRPr lang="es-CO"/>
        </a:p>
      </dgm:t>
    </dgm:pt>
    <dgm:pt modelId="{C3520011-CC48-43F0-B852-1652AADF0D2B}" type="pres">
      <dgm:prSet presAssocID="{B35C7A80-3392-4C05-BDA6-3DBDFB77BE6A}" presName="cycle" presStyleCnt="0">
        <dgm:presLayoutVars>
          <dgm:dir/>
          <dgm:resizeHandles val="exact"/>
        </dgm:presLayoutVars>
      </dgm:prSet>
      <dgm:spPr/>
      <dgm:t>
        <a:bodyPr/>
        <a:lstStyle/>
        <a:p>
          <a:endParaRPr lang="en-US"/>
        </a:p>
      </dgm:t>
    </dgm:pt>
    <dgm:pt modelId="{7457ED14-3E08-4F28-8C7F-79A28EEA4779}" type="pres">
      <dgm:prSet presAssocID="{0C8C2074-D2AA-4962-BC98-FC6D959BE96C}" presName="node" presStyleLbl="node1" presStyleIdx="0" presStyleCnt="5">
        <dgm:presLayoutVars>
          <dgm:bulletEnabled val="1"/>
        </dgm:presLayoutVars>
      </dgm:prSet>
      <dgm:spPr/>
      <dgm:t>
        <a:bodyPr/>
        <a:lstStyle/>
        <a:p>
          <a:endParaRPr lang="en-US"/>
        </a:p>
      </dgm:t>
    </dgm:pt>
    <dgm:pt modelId="{5952AFEE-645C-4E9C-8DE5-18D0A2BDE1BF}" type="pres">
      <dgm:prSet presAssocID="{BD21E762-7F8D-4A46-BDEC-D66A77C451E7}" presName="sibTrans" presStyleLbl="sibTrans2D1" presStyleIdx="0" presStyleCnt="5" custScaleY="60786"/>
      <dgm:spPr>
        <a:prstGeom prst="leftRightArrow">
          <a:avLst/>
        </a:prstGeom>
      </dgm:spPr>
      <dgm:t>
        <a:bodyPr/>
        <a:lstStyle/>
        <a:p>
          <a:endParaRPr lang="en-US"/>
        </a:p>
      </dgm:t>
    </dgm:pt>
    <dgm:pt modelId="{8E80E06F-8BD7-4018-9345-AFA11C364A11}" type="pres">
      <dgm:prSet presAssocID="{BD21E762-7F8D-4A46-BDEC-D66A77C451E7}" presName="connectorText" presStyleLbl="sibTrans2D1" presStyleIdx="0" presStyleCnt="5"/>
      <dgm:spPr/>
      <dgm:t>
        <a:bodyPr/>
        <a:lstStyle/>
        <a:p>
          <a:endParaRPr lang="en-US"/>
        </a:p>
      </dgm:t>
    </dgm:pt>
    <dgm:pt modelId="{C8FCA709-9F62-47BB-A091-D6AD7D0F59D0}" type="pres">
      <dgm:prSet presAssocID="{5EA3FFE9-DE78-4166-8039-90FAD199105B}" presName="node" presStyleLbl="node1" presStyleIdx="1" presStyleCnt="5">
        <dgm:presLayoutVars>
          <dgm:bulletEnabled val="1"/>
        </dgm:presLayoutVars>
      </dgm:prSet>
      <dgm:spPr/>
      <dgm:t>
        <a:bodyPr/>
        <a:lstStyle/>
        <a:p>
          <a:endParaRPr lang="en-US"/>
        </a:p>
      </dgm:t>
    </dgm:pt>
    <dgm:pt modelId="{19FBD001-CB66-4600-8BAF-50E054B87D09}" type="pres">
      <dgm:prSet presAssocID="{7B726708-F17B-404F-8276-C53989D83DDD}" presName="sibTrans" presStyleLbl="sibTrans2D1" presStyleIdx="1" presStyleCnt="5" custScaleY="48517"/>
      <dgm:spPr>
        <a:prstGeom prst="leftRightArrow">
          <a:avLst/>
        </a:prstGeom>
      </dgm:spPr>
      <dgm:t>
        <a:bodyPr/>
        <a:lstStyle/>
        <a:p>
          <a:endParaRPr lang="en-US"/>
        </a:p>
      </dgm:t>
    </dgm:pt>
    <dgm:pt modelId="{CD09E5B9-085D-43F7-A10D-C68EFF888F99}" type="pres">
      <dgm:prSet presAssocID="{7B726708-F17B-404F-8276-C53989D83DDD}" presName="connectorText" presStyleLbl="sibTrans2D1" presStyleIdx="1" presStyleCnt="5"/>
      <dgm:spPr/>
      <dgm:t>
        <a:bodyPr/>
        <a:lstStyle/>
        <a:p>
          <a:endParaRPr lang="en-US"/>
        </a:p>
      </dgm:t>
    </dgm:pt>
    <dgm:pt modelId="{228DDFCD-0B09-4C8C-AD5C-293B8F61CC41}" type="pres">
      <dgm:prSet presAssocID="{6D79DB99-82F1-4FC6-9B8A-134083B66F06}" presName="node" presStyleLbl="node1" presStyleIdx="2" presStyleCnt="5" custRadScaleRad="98470" custRadScaleInc="-1100">
        <dgm:presLayoutVars>
          <dgm:bulletEnabled val="1"/>
        </dgm:presLayoutVars>
      </dgm:prSet>
      <dgm:spPr/>
      <dgm:t>
        <a:bodyPr/>
        <a:lstStyle/>
        <a:p>
          <a:endParaRPr lang="en-US"/>
        </a:p>
      </dgm:t>
    </dgm:pt>
    <dgm:pt modelId="{ADD8512B-4835-4DEA-A654-40FEDD97C60F}" type="pres">
      <dgm:prSet presAssocID="{B16FC4ED-29C5-4FD1-8933-679CC5AD24E6}" presName="sibTrans" presStyleLbl="sibTrans2D1" presStyleIdx="2" presStyleCnt="5" custScaleY="57497"/>
      <dgm:spPr>
        <a:prstGeom prst="leftRightArrow">
          <a:avLst/>
        </a:prstGeom>
      </dgm:spPr>
      <dgm:t>
        <a:bodyPr/>
        <a:lstStyle/>
        <a:p>
          <a:endParaRPr lang="en-US"/>
        </a:p>
      </dgm:t>
    </dgm:pt>
    <dgm:pt modelId="{E7CAC2F5-2030-49DF-93C7-5A8801494B7A}" type="pres">
      <dgm:prSet presAssocID="{B16FC4ED-29C5-4FD1-8933-679CC5AD24E6}" presName="connectorText" presStyleLbl="sibTrans2D1" presStyleIdx="2" presStyleCnt="5"/>
      <dgm:spPr/>
      <dgm:t>
        <a:bodyPr/>
        <a:lstStyle/>
        <a:p>
          <a:endParaRPr lang="en-US"/>
        </a:p>
      </dgm:t>
    </dgm:pt>
    <dgm:pt modelId="{54785EA0-2A04-4C99-BB33-01FEF73E1301}" type="pres">
      <dgm:prSet presAssocID="{3666978B-BEBB-4568-B24B-EBC1EFB9BCED}" presName="node" presStyleLbl="node1" presStyleIdx="3" presStyleCnt="5">
        <dgm:presLayoutVars>
          <dgm:bulletEnabled val="1"/>
        </dgm:presLayoutVars>
      </dgm:prSet>
      <dgm:spPr/>
      <dgm:t>
        <a:bodyPr/>
        <a:lstStyle/>
        <a:p>
          <a:endParaRPr lang="es-CO"/>
        </a:p>
      </dgm:t>
    </dgm:pt>
    <dgm:pt modelId="{969ACB4F-BC4A-461A-B82E-50BEA88E8A09}" type="pres">
      <dgm:prSet presAssocID="{92199256-3D57-4079-A7EC-53AC106E772E}" presName="sibTrans" presStyleLbl="sibTrans2D1" presStyleIdx="3" presStyleCnt="5"/>
      <dgm:spPr/>
      <dgm:t>
        <a:bodyPr/>
        <a:lstStyle/>
        <a:p>
          <a:endParaRPr lang="es-CO"/>
        </a:p>
      </dgm:t>
    </dgm:pt>
    <dgm:pt modelId="{F0AE993B-860C-4AFB-A8BA-620DCAE69516}" type="pres">
      <dgm:prSet presAssocID="{92199256-3D57-4079-A7EC-53AC106E772E}" presName="connectorText" presStyleLbl="sibTrans2D1" presStyleIdx="3" presStyleCnt="5"/>
      <dgm:spPr/>
      <dgm:t>
        <a:bodyPr/>
        <a:lstStyle/>
        <a:p>
          <a:endParaRPr lang="es-CO"/>
        </a:p>
      </dgm:t>
    </dgm:pt>
    <dgm:pt modelId="{C68244C0-145A-4E3D-B3ED-62A6A88AC20B}" type="pres">
      <dgm:prSet presAssocID="{59677E53-6412-4DE2-8121-E8BC463F6341}" presName="node" presStyleLbl="node1" presStyleIdx="4" presStyleCnt="5">
        <dgm:presLayoutVars>
          <dgm:bulletEnabled val="1"/>
        </dgm:presLayoutVars>
      </dgm:prSet>
      <dgm:spPr/>
      <dgm:t>
        <a:bodyPr/>
        <a:lstStyle/>
        <a:p>
          <a:endParaRPr lang="es-CO"/>
        </a:p>
      </dgm:t>
    </dgm:pt>
    <dgm:pt modelId="{3FFDADB8-024D-474E-840F-F67584FE9F4E}" type="pres">
      <dgm:prSet presAssocID="{C304E130-EC91-4533-A551-EC18D345EC8A}" presName="sibTrans" presStyleLbl="sibTrans2D1" presStyleIdx="4" presStyleCnt="5" custScaleY="40333"/>
      <dgm:spPr>
        <a:prstGeom prst="leftRightArrow">
          <a:avLst/>
        </a:prstGeom>
      </dgm:spPr>
      <dgm:t>
        <a:bodyPr/>
        <a:lstStyle/>
        <a:p>
          <a:endParaRPr lang="en-US"/>
        </a:p>
      </dgm:t>
    </dgm:pt>
    <dgm:pt modelId="{762CC94F-4410-48DF-BB9F-ECF9717EB724}" type="pres">
      <dgm:prSet presAssocID="{C304E130-EC91-4533-A551-EC18D345EC8A}" presName="connectorText" presStyleLbl="sibTrans2D1" presStyleIdx="4" presStyleCnt="5"/>
      <dgm:spPr/>
      <dgm:t>
        <a:bodyPr/>
        <a:lstStyle/>
        <a:p>
          <a:endParaRPr lang="en-US"/>
        </a:p>
      </dgm:t>
    </dgm:pt>
  </dgm:ptLst>
  <dgm:cxnLst>
    <dgm:cxn modelId="{A70F151C-5D25-4EF8-8017-7097F7CE0CEA}" type="presOf" srcId="{BD21E762-7F8D-4A46-BDEC-D66A77C451E7}" destId="{5952AFEE-645C-4E9C-8DE5-18D0A2BDE1BF}" srcOrd="0" destOrd="0" presId="urn:microsoft.com/office/officeart/2005/8/layout/cycle2"/>
    <dgm:cxn modelId="{8D0649B1-5B03-475D-9F82-9B65CC4F099A}" type="presOf" srcId="{B16FC4ED-29C5-4FD1-8933-679CC5AD24E6}" destId="{ADD8512B-4835-4DEA-A654-40FEDD97C60F}" srcOrd="0" destOrd="0" presId="urn:microsoft.com/office/officeart/2005/8/layout/cycle2"/>
    <dgm:cxn modelId="{633999B9-7338-4FB9-8743-B548A435374D}" type="presOf" srcId="{B16FC4ED-29C5-4FD1-8933-679CC5AD24E6}" destId="{E7CAC2F5-2030-49DF-93C7-5A8801494B7A}" srcOrd="1" destOrd="0" presId="urn:microsoft.com/office/officeart/2005/8/layout/cycle2"/>
    <dgm:cxn modelId="{287DB9ED-A57A-4815-966E-A1F427A63649}" type="presOf" srcId="{59677E53-6412-4DE2-8121-E8BC463F6341}" destId="{C68244C0-145A-4E3D-B3ED-62A6A88AC20B}" srcOrd="0" destOrd="0" presId="urn:microsoft.com/office/officeart/2005/8/layout/cycle2"/>
    <dgm:cxn modelId="{D1664B2D-9039-4524-BC43-2014A5C0CEA4}" type="presOf" srcId="{C304E130-EC91-4533-A551-EC18D345EC8A}" destId="{3FFDADB8-024D-474E-840F-F67584FE9F4E}" srcOrd="0" destOrd="0" presId="urn:microsoft.com/office/officeart/2005/8/layout/cycle2"/>
    <dgm:cxn modelId="{9B9E3246-7395-4025-BE72-0259BED14CF7}" type="presOf" srcId="{6D79DB99-82F1-4FC6-9B8A-134083B66F06}" destId="{228DDFCD-0B09-4C8C-AD5C-293B8F61CC41}" srcOrd="0" destOrd="0" presId="urn:microsoft.com/office/officeart/2005/8/layout/cycle2"/>
    <dgm:cxn modelId="{10930B55-14A6-4070-AA52-F70815FA9B3C}" type="presOf" srcId="{0C8C2074-D2AA-4962-BC98-FC6D959BE96C}" destId="{7457ED14-3E08-4F28-8C7F-79A28EEA4779}" srcOrd="0" destOrd="0" presId="urn:microsoft.com/office/officeart/2005/8/layout/cycle2"/>
    <dgm:cxn modelId="{BE66A1C5-940D-46CD-9FAF-97665A886D6E}" type="presOf" srcId="{BD21E762-7F8D-4A46-BDEC-D66A77C451E7}" destId="{8E80E06F-8BD7-4018-9345-AFA11C364A11}" srcOrd="1" destOrd="0" presId="urn:microsoft.com/office/officeart/2005/8/layout/cycle2"/>
    <dgm:cxn modelId="{8F306ABC-5BF2-455D-92D2-45ABFD05890D}" type="presOf" srcId="{C304E130-EC91-4533-A551-EC18D345EC8A}" destId="{762CC94F-4410-48DF-BB9F-ECF9717EB724}" srcOrd="1" destOrd="0" presId="urn:microsoft.com/office/officeart/2005/8/layout/cycle2"/>
    <dgm:cxn modelId="{DAF2298D-611C-4D0C-843F-04B187F4BA97}" srcId="{B35C7A80-3392-4C05-BDA6-3DBDFB77BE6A}" destId="{3666978B-BEBB-4568-B24B-EBC1EFB9BCED}" srcOrd="3" destOrd="0" parTransId="{FB667BCD-1C90-4AC2-8C6B-11F8C3FA26C7}" sibTransId="{92199256-3D57-4079-A7EC-53AC106E772E}"/>
    <dgm:cxn modelId="{F531871C-198A-478E-8016-33DC4FC93BF5}" type="presOf" srcId="{3666978B-BEBB-4568-B24B-EBC1EFB9BCED}" destId="{54785EA0-2A04-4C99-BB33-01FEF73E1301}" srcOrd="0" destOrd="0" presId="urn:microsoft.com/office/officeart/2005/8/layout/cycle2"/>
    <dgm:cxn modelId="{56F57787-EAE3-4E4A-957E-6404E9317FBC}" type="presOf" srcId="{92199256-3D57-4079-A7EC-53AC106E772E}" destId="{F0AE993B-860C-4AFB-A8BA-620DCAE69516}" srcOrd="1" destOrd="0" presId="urn:microsoft.com/office/officeart/2005/8/layout/cycle2"/>
    <dgm:cxn modelId="{E917E9BF-DC18-4758-992F-DD2EB432DE92}" srcId="{B35C7A80-3392-4C05-BDA6-3DBDFB77BE6A}" destId="{59677E53-6412-4DE2-8121-E8BC463F6341}" srcOrd="4" destOrd="0" parTransId="{62DFCAC9-35AB-495C-BE67-EBBA9F282ADF}" sibTransId="{C304E130-EC91-4533-A551-EC18D345EC8A}"/>
    <dgm:cxn modelId="{5BF4BB11-44E5-4E3C-8B27-17C58CBABD4B}" type="presOf" srcId="{7B726708-F17B-404F-8276-C53989D83DDD}" destId="{CD09E5B9-085D-43F7-A10D-C68EFF888F99}" srcOrd="1" destOrd="0" presId="urn:microsoft.com/office/officeart/2005/8/layout/cycle2"/>
    <dgm:cxn modelId="{C1B294A0-F44B-483D-886B-176B321FF4E8}" srcId="{B35C7A80-3392-4C05-BDA6-3DBDFB77BE6A}" destId="{0C8C2074-D2AA-4962-BC98-FC6D959BE96C}" srcOrd="0" destOrd="0" parTransId="{5CBC65AE-BF79-43FC-9FAB-8EC676602599}" sibTransId="{BD21E762-7F8D-4A46-BDEC-D66A77C451E7}"/>
    <dgm:cxn modelId="{E3B2D232-49DE-472E-9F4E-4BBE661CCAAD}" type="presOf" srcId="{5EA3FFE9-DE78-4166-8039-90FAD199105B}" destId="{C8FCA709-9F62-47BB-A091-D6AD7D0F59D0}" srcOrd="0" destOrd="0" presId="urn:microsoft.com/office/officeart/2005/8/layout/cycle2"/>
    <dgm:cxn modelId="{D6CCFFEB-D6C9-469C-9E3E-08FC806B17FA}" type="presOf" srcId="{B35C7A80-3392-4C05-BDA6-3DBDFB77BE6A}" destId="{C3520011-CC48-43F0-B852-1652AADF0D2B}" srcOrd="0" destOrd="0" presId="urn:microsoft.com/office/officeart/2005/8/layout/cycle2"/>
    <dgm:cxn modelId="{09573DE1-1292-4477-9860-6877B86F1CEF}" srcId="{B35C7A80-3392-4C05-BDA6-3DBDFB77BE6A}" destId="{6D79DB99-82F1-4FC6-9B8A-134083B66F06}" srcOrd="2" destOrd="0" parTransId="{5539DAD5-FA18-4A21-B050-83B9A99A00B7}" sibTransId="{B16FC4ED-29C5-4FD1-8933-679CC5AD24E6}"/>
    <dgm:cxn modelId="{5352228E-0B63-4516-8D4E-F8542861CD11}" type="presOf" srcId="{7B726708-F17B-404F-8276-C53989D83DDD}" destId="{19FBD001-CB66-4600-8BAF-50E054B87D09}" srcOrd="0" destOrd="0" presId="urn:microsoft.com/office/officeart/2005/8/layout/cycle2"/>
    <dgm:cxn modelId="{FBD9BD61-A757-494B-AD7D-5EFDB2850931}" srcId="{B35C7A80-3392-4C05-BDA6-3DBDFB77BE6A}" destId="{5EA3FFE9-DE78-4166-8039-90FAD199105B}" srcOrd="1" destOrd="0" parTransId="{B7E730FB-04DB-4928-8595-68E33BF5F626}" sibTransId="{7B726708-F17B-404F-8276-C53989D83DDD}"/>
    <dgm:cxn modelId="{765304BD-5F51-4199-ACA4-9751F80B2750}" type="presOf" srcId="{92199256-3D57-4079-A7EC-53AC106E772E}" destId="{969ACB4F-BC4A-461A-B82E-50BEA88E8A09}" srcOrd="0" destOrd="0" presId="urn:microsoft.com/office/officeart/2005/8/layout/cycle2"/>
    <dgm:cxn modelId="{667CDEA1-80C6-49DD-93EC-BE13F8B7E293}" type="presParOf" srcId="{C3520011-CC48-43F0-B852-1652AADF0D2B}" destId="{7457ED14-3E08-4F28-8C7F-79A28EEA4779}" srcOrd="0" destOrd="0" presId="urn:microsoft.com/office/officeart/2005/8/layout/cycle2"/>
    <dgm:cxn modelId="{73436A57-EA8F-470D-AF0F-992CFA4623F4}" type="presParOf" srcId="{C3520011-CC48-43F0-B852-1652AADF0D2B}" destId="{5952AFEE-645C-4E9C-8DE5-18D0A2BDE1BF}" srcOrd="1" destOrd="0" presId="urn:microsoft.com/office/officeart/2005/8/layout/cycle2"/>
    <dgm:cxn modelId="{5554AB94-2BA7-483B-A103-F453AE36177B}" type="presParOf" srcId="{5952AFEE-645C-4E9C-8DE5-18D0A2BDE1BF}" destId="{8E80E06F-8BD7-4018-9345-AFA11C364A11}" srcOrd="0" destOrd="0" presId="urn:microsoft.com/office/officeart/2005/8/layout/cycle2"/>
    <dgm:cxn modelId="{9E90202E-C91A-41F7-8B4B-9EE37710029A}" type="presParOf" srcId="{C3520011-CC48-43F0-B852-1652AADF0D2B}" destId="{C8FCA709-9F62-47BB-A091-D6AD7D0F59D0}" srcOrd="2" destOrd="0" presId="urn:microsoft.com/office/officeart/2005/8/layout/cycle2"/>
    <dgm:cxn modelId="{3AF89FCD-6423-4A3A-AC89-186169D47E7F}" type="presParOf" srcId="{C3520011-CC48-43F0-B852-1652AADF0D2B}" destId="{19FBD001-CB66-4600-8BAF-50E054B87D09}" srcOrd="3" destOrd="0" presId="urn:microsoft.com/office/officeart/2005/8/layout/cycle2"/>
    <dgm:cxn modelId="{F58F0891-A6AD-4625-B830-8CEA6B900208}" type="presParOf" srcId="{19FBD001-CB66-4600-8BAF-50E054B87D09}" destId="{CD09E5B9-085D-43F7-A10D-C68EFF888F99}" srcOrd="0" destOrd="0" presId="urn:microsoft.com/office/officeart/2005/8/layout/cycle2"/>
    <dgm:cxn modelId="{FC7708E2-94F0-4D51-9078-6F0373F9C9A1}" type="presParOf" srcId="{C3520011-CC48-43F0-B852-1652AADF0D2B}" destId="{228DDFCD-0B09-4C8C-AD5C-293B8F61CC41}" srcOrd="4" destOrd="0" presId="urn:microsoft.com/office/officeart/2005/8/layout/cycle2"/>
    <dgm:cxn modelId="{E60B1D93-E274-4536-ACEB-3BA3E801465E}" type="presParOf" srcId="{C3520011-CC48-43F0-B852-1652AADF0D2B}" destId="{ADD8512B-4835-4DEA-A654-40FEDD97C60F}" srcOrd="5" destOrd="0" presId="urn:microsoft.com/office/officeart/2005/8/layout/cycle2"/>
    <dgm:cxn modelId="{DD84B902-BEDB-46F2-B056-1619DFEE5BEC}" type="presParOf" srcId="{ADD8512B-4835-4DEA-A654-40FEDD97C60F}" destId="{E7CAC2F5-2030-49DF-93C7-5A8801494B7A}" srcOrd="0" destOrd="0" presId="urn:microsoft.com/office/officeart/2005/8/layout/cycle2"/>
    <dgm:cxn modelId="{9CDB854D-C859-4F79-BA64-BBC94F909865}" type="presParOf" srcId="{C3520011-CC48-43F0-B852-1652AADF0D2B}" destId="{54785EA0-2A04-4C99-BB33-01FEF73E1301}" srcOrd="6" destOrd="0" presId="urn:microsoft.com/office/officeart/2005/8/layout/cycle2"/>
    <dgm:cxn modelId="{8662AC82-E442-4D8C-BFF6-61416E48D854}" type="presParOf" srcId="{C3520011-CC48-43F0-B852-1652AADF0D2B}" destId="{969ACB4F-BC4A-461A-B82E-50BEA88E8A09}" srcOrd="7" destOrd="0" presId="urn:microsoft.com/office/officeart/2005/8/layout/cycle2"/>
    <dgm:cxn modelId="{07610136-F11E-4ED4-9B6B-BBB874AA8976}" type="presParOf" srcId="{969ACB4F-BC4A-461A-B82E-50BEA88E8A09}" destId="{F0AE993B-860C-4AFB-A8BA-620DCAE69516}" srcOrd="0" destOrd="0" presId="urn:microsoft.com/office/officeart/2005/8/layout/cycle2"/>
    <dgm:cxn modelId="{7D10A7E8-5127-4CAE-8225-3F2889D1F526}" type="presParOf" srcId="{C3520011-CC48-43F0-B852-1652AADF0D2B}" destId="{C68244C0-145A-4E3D-B3ED-62A6A88AC20B}" srcOrd="8" destOrd="0" presId="urn:microsoft.com/office/officeart/2005/8/layout/cycle2"/>
    <dgm:cxn modelId="{1455C328-CA01-489F-925D-13D0CA8F5871}" type="presParOf" srcId="{C3520011-CC48-43F0-B852-1652AADF0D2B}" destId="{3FFDADB8-024D-474E-840F-F67584FE9F4E}" srcOrd="9" destOrd="0" presId="urn:microsoft.com/office/officeart/2005/8/layout/cycle2"/>
    <dgm:cxn modelId="{B8C4E22C-18A5-4040-AC25-619596F78984}" type="presParOf" srcId="{3FFDADB8-024D-474E-840F-F67584FE9F4E}" destId="{762CC94F-4410-48DF-BB9F-ECF9717EB72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2596B6-BC2E-424C-93B6-D37AA90D9FBD}" type="doc">
      <dgm:prSet loTypeId="urn:microsoft.com/office/officeart/2008/layout/SquareAccentList" loCatId="list" qsTypeId="urn:microsoft.com/office/officeart/2005/8/quickstyle/3d2" qsCatId="3D" csTypeId="urn:microsoft.com/office/officeart/2005/8/colors/accent1_2" csCatId="accent1" phldr="1"/>
      <dgm:spPr/>
      <dgm:t>
        <a:bodyPr/>
        <a:lstStyle/>
        <a:p>
          <a:endParaRPr lang="es-CO"/>
        </a:p>
      </dgm:t>
    </dgm:pt>
    <dgm:pt modelId="{B6FAC570-B899-4E79-9667-06033FE58BD1}">
      <dgm:prSet phldrT="[Texto]" custT="1"/>
      <dgm:spPr/>
      <dgm:t>
        <a:bodyPr/>
        <a:lstStyle/>
        <a:p>
          <a:r>
            <a:rPr lang="es-CO" sz="1200" b="1" dirty="0" smtClean="0"/>
            <a:t>Sistemas Adaptativos</a:t>
          </a:r>
          <a:endParaRPr lang="es-CO" sz="1200" b="1" dirty="0"/>
        </a:p>
      </dgm:t>
    </dgm:pt>
    <dgm:pt modelId="{062C2419-05D8-4718-9DD5-47DF3F19BF28}" type="parTrans" cxnId="{19A70523-7EED-44F0-A735-51D35D9FBF34}">
      <dgm:prSet/>
      <dgm:spPr/>
      <dgm:t>
        <a:bodyPr/>
        <a:lstStyle/>
        <a:p>
          <a:endParaRPr lang="es-CO" sz="1200"/>
        </a:p>
      </dgm:t>
    </dgm:pt>
    <dgm:pt modelId="{6A2A3407-E455-4B9F-9E70-0C4935EA62C8}" type="sibTrans" cxnId="{19A70523-7EED-44F0-A735-51D35D9FBF34}">
      <dgm:prSet/>
      <dgm:spPr/>
      <dgm:t>
        <a:bodyPr/>
        <a:lstStyle/>
        <a:p>
          <a:endParaRPr lang="es-CO" sz="1200"/>
        </a:p>
      </dgm:t>
    </dgm:pt>
    <dgm:pt modelId="{0C2B1784-183C-42BF-AC07-E88D0806AD96}">
      <dgm:prSet phldrT="[Texto]" custT="1"/>
      <dgm:spPr/>
      <dgm:t>
        <a:bodyPr/>
        <a:lstStyle/>
        <a:p>
          <a:r>
            <a:rPr lang="es-CO" sz="1200" dirty="0" smtClean="0"/>
            <a:t>(Martins,2008)</a:t>
          </a:r>
          <a:endParaRPr lang="es-CO" sz="1200" dirty="0"/>
        </a:p>
      </dgm:t>
    </dgm:pt>
    <dgm:pt modelId="{79FFBC7D-D9E1-4137-AA6B-33B18B2D1547}" type="parTrans" cxnId="{49227A50-77BC-495C-A7CE-8516A04F124E}">
      <dgm:prSet/>
      <dgm:spPr/>
      <dgm:t>
        <a:bodyPr/>
        <a:lstStyle/>
        <a:p>
          <a:endParaRPr lang="es-CO" sz="1200"/>
        </a:p>
      </dgm:t>
    </dgm:pt>
    <dgm:pt modelId="{78B8047C-AB71-4E6C-BE84-2488F33685D4}" type="sibTrans" cxnId="{49227A50-77BC-495C-A7CE-8516A04F124E}">
      <dgm:prSet/>
      <dgm:spPr/>
      <dgm:t>
        <a:bodyPr/>
        <a:lstStyle/>
        <a:p>
          <a:endParaRPr lang="es-CO" sz="1200"/>
        </a:p>
      </dgm:t>
    </dgm:pt>
    <dgm:pt modelId="{6A0CC003-F100-4F12-A261-4776A1C0581A}">
      <dgm:prSet phldrT="[Texto]" custT="1"/>
      <dgm:spPr/>
      <dgm:t>
        <a:bodyPr/>
        <a:lstStyle/>
        <a:p>
          <a:r>
            <a:rPr lang="es-CO" sz="1200" dirty="0" smtClean="0"/>
            <a:t>(</a:t>
          </a:r>
          <a:r>
            <a:rPr lang="es-CO" sz="1200" dirty="0" err="1" smtClean="0"/>
            <a:t>Goldstone</a:t>
          </a:r>
          <a:r>
            <a:rPr lang="es-CO" sz="1200" dirty="0" smtClean="0"/>
            <a:t>, 2011)</a:t>
          </a:r>
          <a:endParaRPr lang="es-CO" sz="1200" dirty="0"/>
        </a:p>
      </dgm:t>
    </dgm:pt>
    <dgm:pt modelId="{9F16E198-4EC6-484E-B5D1-F6022436BFB6}" type="parTrans" cxnId="{7468861B-E65A-4A56-96B9-866F6355DBFB}">
      <dgm:prSet/>
      <dgm:spPr/>
      <dgm:t>
        <a:bodyPr/>
        <a:lstStyle/>
        <a:p>
          <a:endParaRPr lang="es-CO" sz="1200"/>
        </a:p>
      </dgm:t>
    </dgm:pt>
    <dgm:pt modelId="{2C51B971-F9FA-4035-A5BD-2193378639D8}" type="sibTrans" cxnId="{7468861B-E65A-4A56-96B9-866F6355DBFB}">
      <dgm:prSet/>
      <dgm:spPr/>
      <dgm:t>
        <a:bodyPr/>
        <a:lstStyle/>
        <a:p>
          <a:endParaRPr lang="es-CO" sz="1200"/>
        </a:p>
      </dgm:t>
    </dgm:pt>
    <dgm:pt modelId="{89F96148-F938-4A98-8BBE-691FDE56545B}">
      <dgm:prSet phldrT="[Texto]" custT="1"/>
      <dgm:spPr/>
      <dgm:t>
        <a:bodyPr/>
        <a:lstStyle/>
        <a:p>
          <a:r>
            <a:rPr lang="es-CO" sz="1200" b="1" dirty="0" smtClean="0"/>
            <a:t>Modelo Usuario y del Contexto</a:t>
          </a:r>
          <a:endParaRPr lang="es-CO" sz="1200" b="1" dirty="0"/>
        </a:p>
      </dgm:t>
    </dgm:pt>
    <dgm:pt modelId="{B534CEA3-43A5-4E62-A1D9-EE144BC2E5EC}" type="parTrans" cxnId="{972C7884-E4D6-4B31-83FD-9B4D6FA8C901}">
      <dgm:prSet/>
      <dgm:spPr/>
      <dgm:t>
        <a:bodyPr/>
        <a:lstStyle/>
        <a:p>
          <a:endParaRPr lang="es-CO" sz="1200"/>
        </a:p>
      </dgm:t>
    </dgm:pt>
    <dgm:pt modelId="{8A0B9D69-DEAE-4A40-B2D7-58BDC457CB86}" type="sibTrans" cxnId="{972C7884-E4D6-4B31-83FD-9B4D6FA8C901}">
      <dgm:prSet/>
      <dgm:spPr/>
      <dgm:t>
        <a:bodyPr/>
        <a:lstStyle/>
        <a:p>
          <a:endParaRPr lang="es-CO" sz="1200"/>
        </a:p>
      </dgm:t>
    </dgm:pt>
    <dgm:pt modelId="{B6D978F9-1F4A-4DCA-BE3C-4341EA897F84}">
      <dgm:prSet phldrT="[Texto]" custT="1"/>
      <dgm:spPr/>
      <dgm:t>
        <a:bodyPr/>
        <a:lstStyle/>
        <a:p>
          <a:r>
            <a:rPr lang="es-CO" sz="1200" dirty="0" smtClean="0"/>
            <a:t>(Vrieze,2006)</a:t>
          </a:r>
          <a:endParaRPr lang="es-CO" sz="1200" dirty="0"/>
        </a:p>
      </dgm:t>
    </dgm:pt>
    <dgm:pt modelId="{CA0D17D9-2A79-4713-9C6D-3A281630F70D}" type="parTrans" cxnId="{8A215A18-7355-49CE-8CA0-2672ED458AEC}">
      <dgm:prSet/>
      <dgm:spPr/>
      <dgm:t>
        <a:bodyPr/>
        <a:lstStyle/>
        <a:p>
          <a:endParaRPr lang="es-CO" sz="1200"/>
        </a:p>
      </dgm:t>
    </dgm:pt>
    <dgm:pt modelId="{58B436DE-FF24-44D5-8FBC-708408C24BEE}" type="sibTrans" cxnId="{8A215A18-7355-49CE-8CA0-2672ED458AEC}">
      <dgm:prSet/>
      <dgm:spPr/>
      <dgm:t>
        <a:bodyPr/>
        <a:lstStyle/>
        <a:p>
          <a:endParaRPr lang="es-CO" sz="1200"/>
        </a:p>
      </dgm:t>
    </dgm:pt>
    <dgm:pt modelId="{D25F6557-1158-489B-9BFE-33DA15FE4292}">
      <dgm:prSet phldrT="[Texto]" custT="1"/>
      <dgm:spPr/>
      <dgm:t>
        <a:bodyPr/>
        <a:lstStyle/>
        <a:p>
          <a:r>
            <a:rPr lang="es-CO" sz="1200" dirty="0" smtClean="0"/>
            <a:t>(Feisst,2008)</a:t>
          </a:r>
          <a:endParaRPr lang="es-CO" sz="1200" dirty="0"/>
        </a:p>
      </dgm:t>
    </dgm:pt>
    <dgm:pt modelId="{C3333D1D-6DBC-4F7B-9B9E-42A0732A8960}" type="parTrans" cxnId="{5B6F7C28-C80E-4362-B82E-8BEE22CD4A99}">
      <dgm:prSet/>
      <dgm:spPr/>
      <dgm:t>
        <a:bodyPr/>
        <a:lstStyle/>
        <a:p>
          <a:endParaRPr lang="es-CO" sz="1200"/>
        </a:p>
      </dgm:t>
    </dgm:pt>
    <dgm:pt modelId="{8AD5BA57-2CFB-4F63-8629-0AF77F679EE3}" type="sibTrans" cxnId="{5B6F7C28-C80E-4362-B82E-8BEE22CD4A99}">
      <dgm:prSet/>
      <dgm:spPr/>
      <dgm:t>
        <a:bodyPr/>
        <a:lstStyle/>
        <a:p>
          <a:endParaRPr lang="es-CO" sz="1200"/>
        </a:p>
      </dgm:t>
    </dgm:pt>
    <dgm:pt modelId="{BD4C754D-83E1-477A-B54B-B9C084B68CF9}">
      <dgm:prSet phldrT="[Texto]" custT="1"/>
      <dgm:spPr/>
      <dgm:t>
        <a:bodyPr/>
        <a:lstStyle/>
        <a:p>
          <a:pPr algn="ctr"/>
          <a:r>
            <a:rPr lang="es-CO" sz="1200" b="1" dirty="0" smtClean="0"/>
            <a:t>Intervenciones TIC promoción de hábitos saludables</a:t>
          </a:r>
          <a:endParaRPr lang="es-CO" sz="1200" b="1" dirty="0"/>
        </a:p>
      </dgm:t>
    </dgm:pt>
    <dgm:pt modelId="{08177CEC-8119-40FD-8DC3-ED7EDBEC49F1}" type="parTrans" cxnId="{6A8C57AD-8D83-4953-A5D4-8D04BB1C455C}">
      <dgm:prSet/>
      <dgm:spPr/>
      <dgm:t>
        <a:bodyPr/>
        <a:lstStyle/>
        <a:p>
          <a:endParaRPr lang="es-CO" sz="1200"/>
        </a:p>
      </dgm:t>
    </dgm:pt>
    <dgm:pt modelId="{76205906-EB61-4864-837F-7A08317EF656}" type="sibTrans" cxnId="{6A8C57AD-8D83-4953-A5D4-8D04BB1C455C}">
      <dgm:prSet/>
      <dgm:spPr/>
      <dgm:t>
        <a:bodyPr/>
        <a:lstStyle/>
        <a:p>
          <a:endParaRPr lang="es-CO" sz="1200"/>
        </a:p>
      </dgm:t>
    </dgm:pt>
    <dgm:pt modelId="{CDD91BB1-D55C-411A-AC87-948643246E8B}">
      <dgm:prSet phldrT="[Texto]" custT="1"/>
      <dgm:spPr/>
      <dgm:t>
        <a:bodyPr/>
        <a:lstStyle/>
        <a:p>
          <a:r>
            <a:rPr lang="es-CO" sz="1200" dirty="0" smtClean="0"/>
            <a:t>(Antypas,2014)</a:t>
          </a:r>
          <a:endParaRPr lang="es-CO" sz="1200" dirty="0"/>
        </a:p>
      </dgm:t>
    </dgm:pt>
    <dgm:pt modelId="{D0FB2E24-A74F-4D65-9435-700A6C0B44E1}" type="parTrans" cxnId="{FBB1178D-E9AA-4DC8-844D-F7D87421E865}">
      <dgm:prSet/>
      <dgm:spPr/>
      <dgm:t>
        <a:bodyPr/>
        <a:lstStyle/>
        <a:p>
          <a:endParaRPr lang="es-CO" sz="1200"/>
        </a:p>
      </dgm:t>
    </dgm:pt>
    <dgm:pt modelId="{F3504AC8-62E2-4C4E-9E08-ED179DA9C454}" type="sibTrans" cxnId="{FBB1178D-E9AA-4DC8-844D-F7D87421E865}">
      <dgm:prSet/>
      <dgm:spPr/>
      <dgm:t>
        <a:bodyPr/>
        <a:lstStyle/>
        <a:p>
          <a:endParaRPr lang="es-CO" sz="1200"/>
        </a:p>
      </dgm:t>
    </dgm:pt>
    <dgm:pt modelId="{84C7E90C-633B-49A8-AEB7-D427B52DA47A}">
      <dgm:prSet phldrT="[Texto]" custT="1"/>
      <dgm:spPr/>
      <dgm:t>
        <a:bodyPr/>
        <a:lstStyle/>
        <a:p>
          <a:r>
            <a:rPr lang="es-CO" sz="1200" dirty="0" smtClean="0"/>
            <a:t>(Devi,2014)</a:t>
          </a:r>
          <a:endParaRPr lang="es-CO" sz="1200" dirty="0"/>
        </a:p>
      </dgm:t>
    </dgm:pt>
    <dgm:pt modelId="{F4D4B177-6042-45AB-AE5E-BE5F1E3F5E13}" type="parTrans" cxnId="{8B4DB754-232F-439E-8E31-2A547C2FA4E8}">
      <dgm:prSet/>
      <dgm:spPr/>
      <dgm:t>
        <a:bodyPr/>
        <a:lstStyle/>
        <a:p>
          <a:endParaRPr lang="es-CO" sz="1200"/>
        </a:p>
      </dgm:t>
    </dgm:pt>
    <dgm:pt modelId="{B9FF360A-FAC7-45EB-99B1-A327B32BCFE9}" type="sibTrans" cxnId="{8B4DB754-232F-439E-8E31-2A547C2FA4E8}">
      <dgm:prSet/>
      <dgm:spPr/>
      <dgm:t>
        <a:bodyPr/>
        <a:lstStyle/>
        <a:p>
          <a:endParaRPr lang="es-CO" sz="1200"/>
        </a:p>
      </dgm:t>
    </dgm:pt>
    <dgm:pt modelId="{3993145E-3FC7-4F48-931F-8804B489ED75}">
      <dgm:prSet phldrT="[Texto]" custT="1"/>
      <dgm:spPr/>
      <dgm:t>
        <a:bodyPr/>
        <a:lstStyle/>
        <a:p>
          <a:r>
            <a:rPr lang="es-CO" sz="1200" dirty="0" smtClean="0"/>
            <a:t>(Buntrock,2014)</a:t>
          </a:r>
          <a:endParaRPr lang="es-CO" sz="1200" dirty="0"/>
        </a:p>
      </dgm:t>
    </dgm:pt>
    <dgm:pt modelId="{0FD4CBBD-70BB-469A-88D4-B04213B90CB9}" type="parTrans" cxnId="{47EB7154-1173-44C3-B767-F7EC745923CA}">
      <dgm:prSet/>
      <dgm:spPr/>
      <dgm:t>
        <a:bodyPr/>
        <a:lstStyle/>
        <a:p>
          <a:endParaRPr lang="es-CO" sz="1200"/>
        </a:p>
      </dgm:t>
    </dgm:pt>
    <dgm:pt modelId="{6BDCCE8F-8443-440A-AA59-FFF769B1288C}" type="sibTrans" cxnId="{47EB7154-1173-44C3-B767-F7EC745923CA}">
      <dgm:prSet/>
      <dgm:spPr/>
      <dgm:t>
        <a:bodyPr/>
        <a:lstStyle/>
        <a:p>
          <a:endParaRPr lang="es-CO" sz="1200"/>
        </a:p>
      </dgm:t>
    </dgm:pt>
    <dgm:pt modelId="{A6BC290C-968B-4FF5-A0BA-58C9137460A4}">
      <dgm:prSet phldrT="[Texto]" custT="1"/>
      <dgm:spPr/>
      <dgm:t>
        <a:bodyPr/>
        <a:lstStyle/>
        <a:p>
          <a:r>
            <a:rPr lang="es-CO" sz="1200" dirty="0" smtClean="0"/>
            <a:t>(Jameson,2011)</a:t>
          </a:r>
          <a:endParaRPr lang="es-CO" sz="1200" dirty="0"/>
        </a:p>
      </dgm:t>
    </dgm:pt>
    <dgm:pt modelId="{0DEA7648-148C-4240-936F-B1E34EDF10E1}" type="parTrans" cxnId="{E65DB058-46B5-4ADF-99C2-2F2148831151}">
      <dgm:prSet/>
      <dgm:spPr/>
      <dgm:t>
        <a:bodyPr/>
        <a:lstStyle/>
        <a:p>
          <a:endParaRPr lang="es-CO" sz="1200"/>
        </a:p>
      </dgm:t>
    </dgm:pt>
    <dgm:pt modelId="{42D54D36-130E-4671-B531-F0B039CEF248}" type="sibTrans" cxnId="{E65DB058-46B5-4ADF-99C2-2F2148831151}">
      <dgm:prSet/>
      <dgm:spPr/>
      <dgm:t>
        <a:bodyPr/>
        <a:lstStyle/>
        <a:p>
          <a:endParaRPr lang="es-CO" sz="1200"/>
        </a:p>
      </dgm:t>
    </dgm:pt>
    <dgm:pt modelId="{7FEA1C5F-D1C1-4AC8-AECA-982339D7058B}">
      <dgm:prSet phldrT="[Texto]" custT="1"/>
      <dgm:spPr/>
      <dgm:t>
        <a:bodyPr/>
        <a:lstStyle/>
        <a:p>
          <a:r>
            <a:rPr lang="es-CO" sz="1200" dirty="0" smtClean="0"/>
            <a:t>(Weibelzahl,2011)</a:t>
          </a:r>
          <a:endParaRPr lang="es-CO" sz="1200" dirty="0"/>
        </a:p>
      </dgm:t>
    </dgm:pt>
    <dgm:pt modelId="{B0EB7792-DB24-4DF7-A759-E8BFD7ED01CB}" type="parTrans" cxnId="{BFC0BD7A-E899-4D3C-A700-CB0B0D02074A}">
      <dgm:prSet/>
      <dgm:spPr/>
      <dgm:t>
        <a:bodyPr/>
        <a:lstStyle/>
        <a:p>
          <a:endParaRPr lang="es-CO" sz="1200"/>
        </a:p>
      </dgm:t>
    </dgm:pt>
    <dgm:pt modelId="{C9A81290-F49E-4610-92FC-50419D8DF8CE}" type="sibTrans" cxnId="{BFC0BD7A-E899-4D3C-A700-CB0B0D02074A}">
      <dgm:prSet/>
      <dgm:spPr/>
      <dgm:t>
        <a:bodyPr/>
        <a:lstStyle/>
        <a:p>
          <a:endParaRPr lang="es-CO" sz="1200"/>
        </a:p>
      </dgm:t>
    </dgm:pt>
    <dgm:pt modelId="{E3464247-E2FD-4B9D-9DD8-57C3926BEC69}">
      <dgm:prSet phldrT="[Texto]" custT="1"/>
      <dgm:spPr/>
      <dgm:t>
        <a:bodyPr/>
        <a:lstStyle/>
        <a:p>
          <a:r>
            <a:rPr lang="es-CO" sz="1200" dirty="0" smtClean="0"/>
            <a:t>(Toker,2012)</a:t>
          </a:r>
          <a:endParaRPr lang="es-CO" sz="1200" dirty="0"/>
        </a:p>
      </dgm:t>
    </dgm:pt>
    <dgm:pt modelId="{764A0AB8-61FD-433E-9361-5DF11ECF1A58}" type="parTrans" cxnId="{54DE336F-5D62-49EF-BB8C-71C29282BF6C}">
      <dgm:prSet/>
      <dgm:spPr/>
      <dgm:t>
        <a:bodyPr/>
        <a:lstStyle/>
        <a:p>
          <a:endParaRPr lang="es-CO" sz="1200"/>
        </a:p>
      </dgm:t>
    </dgm:pt>
    <dgm:pt modelId="{CAC61E3C-EE75-4E1E-8E9D-65C581CCAF75}" type="sibTrans" cxnId="{54DE336F-5D62-49EF-BB8C-71C29282BF6C}">
      <dgm:prSet/>
      <dgm:spPr/>
      <dgm:t>
        <a:bodyPr/>
        <a:lstStyle/>
        <a:p>
          <a:endParaRPr lang="es-CO" sz="1200"/>
        </a:p>
      </dgm:t>
    </dgm:pt>
    <dgm:pt modelId="{5D9CBAFE-C4A8-49B6-95B7-AD7D8F09E702}">
      <dgm:prSet phldrT="[Texto]" custT="1"/>
      <dgm:spPr/>
      <dgm:t>
        <a:bodyPr/>
        <a:lstStyle/>
        <a:p>
          <a:r>
            <a:rPr lang="es-CO" sz="1200" dirty="0" smtClean="0"/>
            <a:t>(Arias,2007)</a:t>
          </a:r>
          <a:endParaRPr lang="es-CO" sz="1200" dirty="0"/>
        </a:p>
      </dgm:t>
    </dgm:pt>
    <dgm:pt modelId="{C8F1E685-8305-4419-B9EA-42C238894DE2}" type="parTrans" cxnId="{76C7F9AE-DC14-4896-AA8A-AF1D0DF2E621}">
      <dgm:prSet/>
      <dgm:spPr/>
      <dgm:t>
        <a:bodyPr/>
        <a:lstStyle/>
        <a:p>
          <a:endParaRPr lang="es-CO" sz="1200"/>
        </a:p>
      </dgm:t>
    </dgm:pt>
    <dgm:pt modelId="{4C86AD52-9F5D-4F9D-A19B-3D5DC7367DAC}" type="sibTrans" cxnId="{76C7F9AE-DC14-4896-AA8A-AF1D0DF2E621}">
      <dgm:prSet/>
      <dgm:spPr/>
      <dgm:t>
        <a:bodyPr/>
        <a:lstStyle/>
        <a:p>
          <a:endParaRPr lang="es-CO" sz="1200"/>
        </a:p>
      </dgm:t>
    </dgm:pt>
    <dgm:pt modelId="{F23C8B20-11CB-409F-9FEF-EBBFBB5F7B57}">
      <dgm:prSet phldrT="[Texto]" custT="1"/>
      <dgm:spPr/>
      <dgm:t>
        <a:bodyPr/>
        <a:lstStyle/>
        <a:p>
          <a:r>
            <a:rPr lang="es-CO" sz="1200" dirty="0" smtClean="0"/>
            <a:t>(Builes, 2006)</a:t>
          </a:r>
          <a:endParaRPr lang="es-CO" sz="1200" dirty="0"/>
        </a:p>
      </dgm:t>
    </dgm:pt>
    <dgm:pt modelId="{6F3F64B2-F6E1-4178-B80C-F2F430C5F451}" type="parTrans" cxnId="{D1BAF88A-41F4-4B35-8098-4286A4C2C166}">
      <dgm:prSet/>
      <dgm:spPr/>
      <dgm:t>
        <a:bodyPr/>
        <a:lstStyle/>
        <a:p>
          <a:endParaRPr lang="es-CO" sz="1200"/>
        </a:p>
      </dgm:t>
    </dgm:pt>
    <dgm:pt modelId="{D35335D4-6107-44DE-A9A7-0DDF031B1792}" type="sibTrans" cxnId="{D1BAF88A-41F4-4B35-8098-4286A4C2C166}">
      <dgm:prSet/>
      <dgm:spPr/>
      <dgm:t>
        <a:bodyPr/>
        <a:lstStyle/>
        <a:p>
          <a:endParaRPr lang="es-CO" sz="1200"/>
        </a:p>
      </dgm:t>
    </dgm:pt>
    <dgm:pt modelId="{2524B60B-A13F-44E0-8DEF-D3FD3C188E5B}">
      <dgm:prSet phldrT="[Texto]" custT="1"/>
      <dgm:spPr/>
      <dgm:t>
        <a:bodyPr/>
        <a:lstStyle/>
        <a:p>
          <a:r>
            <a:rPr lang="es-CO" sz="1200" dirty="0" smtClean="0"/>
            <a:t>(Eyharabide,2005)</a:t>
          </a:r>
          <a:endParaRPr lang="es-CO" sz="1200" dirty="0"/>
        </a:p>
      </dgm:t>
    </dgm:pt>
    <dgm:pt modelId="{49A8E7D1-312D-4BB0-A231-216923A614F5}" type="parTrans" cxnId="{EFFAE150-06BA-4666-BAAA-D4B4D656C56F}">
      <dgm:prSet/>
      <dgm:spPr/>
      <dgm:t>
        <a:bodyPr/>
        <a:lstStyle/>
        <a:p>
          <a:endParaRPr lang="es-CO" sz="1200"/>
        </a:p>
      </dgm:t>
    </dgm:pt>
    <dgm:pt modelId="{BAFA5363-5082-44C1-A81E-55BFD9C876A3}" type="sibTrans" cxnId="{EFFAE150-06BA-4666-BAAA-D4B4D656C56F}">
      <dgm:prSet/>
      <dgm:spPr/>
      <dgm:t>
        <a:bodyPr/>
        <a:lstStyle/>
        <a:p>
          <a:endParaRPr lang="es-CO" sz="1200"/>
        </a:p>
      </dgm:t>
    </dgm:pt>
    <dgm:pt modelId="{B54B4805-7C20-4D43-8073-841B2B52F4CF}">
      <dgm:prSet phldrT="[Texto]" custT="1"/>
      <dgm:spPr/>
      <dgm:t>
        <a:bodyPr/>
        <a:lstStyle/>
        <a:p>
          <a:r>
            <a:rPr lang="es-CO" sz="1200" dirty="0" smtClean="0"/>
            <a:t>(Gonzales,2008)</a:t>
          </a:r>
          <a:endParaRPr lang="es-CO" sz="1200" dirty="0"/>
        </a:p>
      </dgm:t>
    </dgm:pt>
    <dgm:pt modelId="{7E97F443-CFB5-4EED-81CD-CF8D90BBBA1D}" type="parTrans" cxnId="{97410783-66C8-4612-B0C5-5A2784028DFE}">
      <dgm:prSet/>
      <dgm:spPr/>
      <dgm:t>
        <a:bodyPr/>
        <a:lstStyle/>
        <a:p>
          <a:endParaRPr lang="es-CO" sz="1200"/>
        </a:p>
      </dgm:t>
    </dgm:pt>
    <dgm:pt modelId="{C965A8C6-566C-4118-A0E3-254BBF92B22F}" type="sibTrans" cxnId="{97410783-66C8-4612-B0C5-5A2784028DFE}">
      <dgm:prSet/>
      <dgm:spPr/>
      <dgm:t>
        <a:bodyPr/>
        <a:lstStyle/>
        <a:p>
          <a:endParaRPr lang="es-CO" sz="1200"/>
        </a:p>
      </dgm:t>
    </dgm:pt>
    <dgm:pt modelId="{9837E56F-933B-4FA1-84D3-AE4A969F532C}">
      <dgm:prSet phldrT="[Texto]" custT="1"/>
      <dgm:spPr/>
      <dgm:t>
        <a:bodyPr/>
        <a:lstStyle/>
        <a:p>
          <a:r>
            <a:rPr lang="es-CO" sz="1200" dirty="0" smtClean="0"/>
            <a:t>(Coutand,2008)</a:t>
          </a:r>
          <a:endParaRPr lang="es-CO" sz="1200" dirty="0"/>
        </a:p>
      </dgm:t>
    </dgm:pt>
    <dgm:pt modelId="{87A882D7-E107-4A30-91E0-F16382CC59C0}" type="parTrans" cxnId="{25791F31-FC8A-4B1F-9747-58B75FD87CDC}">
      <dgm:prSet/>
      <dgm:spPr/>
      <dgm:t>
        <a:bodyPr/>
        <a:lstStyle/>
        <a:p>
          <a:endParaRPr lang="es-CO" sz="1200"/>
        </a:p>
      </dgm:t>
    </dgm:pt>
    <dgm:pt modelId="{C93ED0E7-B4D8-4198-B334-53CA5340943C}" type="sibTrans" cxnId="{25791F31-FC8A-4B1F-9747-58B75FD87CDC}">
      <dgm:prSet/>
      <dgm:spPr/>
      <dgm:t>
        <a:bodyPr/>
        <a:lstStyle/>
        <a:p>
          <a:endParaRPr lang="es-CO" sz="1200"/>
        </a:p>
      </dgm:t>
    </dgm:pt>
    <dgm:pt modelId="{3A762F75-5C02-402C-AE2F-DEC3BECD0A40}">
      <dgm:prSet phldrT="[Texto]" custT="1"/>
      <dgm:spPr/>
      <dgm:t>
        <a:bodyPr/>
        <a:lstStyle/>
        <a:p>
          <a:r>
            <a:rPr lang="es-CO" sz="1200" dirty="0" smtClean="0"/>
            <a:t>(Heikk,2002)</a:t>
          </a:r>
          <a:endParaRPr lang="es-CO" sz="1200" dirty="0"/>
        </a:p>
      </dgm:t>
    </dgm:pt>
    <dgm:pt modelId="{FF142C16-942B-475A-A5D5-820ECF7B23AC}" type="parTrans" cxnId="{70511B3E-EDE0-4BA8-BF6E-237B1687166F}">
      <dgm:prSet/>
      <dgm:spPr/>
      <dgm:t>
        <a:bodyPr/>
        <a:lstStyle/>
        <a:p>
          <a:endParaRPr lang="es-CO" sz="1200"/>
        </a:p>
      </dgm:t>
    </dgm:pt>
    <dgm:pt modelId="{1FB5B9AE-103C-4AAE-AB03-EFE8F37D4744}" type="sibTrans" cxnId="{70511B3E-EDE0-4BA8-BF6E-237B1687166F}">
      <dgm:prSet/>
      <dgm:spPr/>
      <dgm:t>
        <a:bodyPr/>
        <a:lstStyle/>
        <a:p>
          <a:endParaRPr lang="es-CO" sz="1200"/>
        </a:p>
      </dgm:t>
    </dgm:pt>
    <dgm:pt modelId="{C2BE3860-4D21-47D3-97F8-03130681294C}">
      <dgm:prSet phldrT="[Texto]" custT="1"/>
      <dgm:spPr/>
      <dgm:t>
        <a:bodyPr/>
        <a:lstStyle/>
        <a:p>
          <a:r>
            <a:rPr lang="es-CO" sz="1200" dirty="0" smtClean="0"/>
            <a:t>(</a:t>
          </a:r>
          <a:r>
            <a:rPr lang="es-CO" sz="1200" dirty="0" err="1" smtClean="0"/>
            <a:t>Schilit</a:t>
          </a:r>
          <a:r>
            <a:rPr lang="es-CO" sz="1200" dirty="0" smtClean="0"/>
            <a:t>, Bill N,1994)</a:t>
          </a:r>
          <a:endParaRPr lang="es-CO" sz="1200" dirty="0"/>
        </a:p>
      </dgm:t>
    </dgm:pt>
    <dgm:pt modelId="{8150AD1B-EC21-4894-A492-0A737EE8580D}" type="parTrans" cxnId="{5D99C79B-16DF-4845-B662-F749300C2ACC}">
      <dgm:prSet/>
      <dgm:spPr/>
      <dgm:t>
        <a:bodyPr/>
        <a:lstStyle/>
        <a:p>
          <a:endParaRPr lang="es-CO" sz="1200"/>
        </a:p>
      </dgm:t>
    </dgm:pt>
    <dgm:pt modelId="{20161A3C-6CB8-417C-A293-6893F9D207BB}" type="sibTrans" cxnId="{5D99C79B-16DF-4845-B662-F749300C2ACC}">
      <dgm:prSet/>
      <dgm:spPr/>
      <dgm:t>
        <a:bodyPr/>
        <a:lstStyle/>
        <a:p>
          <a:endParaRPr lang="es-CO" sz="1200"/>
        </a:p>
      </dgm:t>
    </dgm:pt>
    <dgm:pt modelId="{B5049C55-016A-4C11-82EB-8BEE0DDC9871}">
      <dgm:prSet phldrT="[Texto]" custT="1"/>
      <dgm:spPr/>
      <dgm:t>
        <a:bodyPr/>
        <a:lstStyle/>
        <a:p>
          <a:r>
            <a:rPr lang="es-CO" sz="1200" dirty="0" smtClean="0"/>
            <a:t>(Bauer,2011)</a:t>
          </a:r>
          <a:endParaRPr lang="es-CO" sz="1200" dirty="0"/>
        </a:p>
      </dgm:t>
    </dgm:pt>
    <dgm:pt modelId="{D99F905B-07D5-4FEB-9A7D-0149BF477BEE}" type="parTrans" cxnId="{C2FB2383-67F3-4870-AF3B-F8FF3D4DD24E}">
      <dgm:prSet/>
      <dgm:spPr/>
      <dgm:t>
        <a:bodyPr/>
        <a:lstStyle/>
        <a:p>
          <a:endParaRPr lang="es-CO" sz="1200"/>
        </a:p>
      </dgm:t>
    </dgm:pt>
    <dgm:pt modelId="{206046F0-BED7-442A-9D60-953B82468E09}" type="sibTrans" cxnId="{C2FB2383-67F3-4870-AF3B-F8FF3D4DD24E}">
      <dgm:prSet/>
      <dgm:spPr/>
      <dgm:t>
        <a:bodyPr/>
        <a:lstStyle/>
        <a:p>
          <a:endParaRPr lang="es-CO" sz="1200"/>
        </a:p>
      </dgm:t>
    </dgm:pt>
    <dgm:pt modelId="{E883F34F-EF81-4ACF-9C91-499B3FAF1A85}">
      <dgm:prSet phldrT="[Texto]" custT="1"/>
      <dgm:spPr/>
      <dgm:t>
        <a:bodyPr/>
        <a:lstStyle/>
        <a:p>
          <a:r>
            <a:rPr lang="es-CO" sz="1200" dirty="0" smtClean="0"/>
            <a:t>(Najar,2009)</a:t>
          </a:r>
          <a:endParaRPr lang="es-CO" sz="1200" dirty="0"/>
        </a:p>
      </dgm:t>
    </dgm:pt>
    <dgm:pt modelId="{6496F919-0851-4629-9E45-A69D89A4909A}" type="parTrans" cxnId="{7A15D2AD-12DE-4C24-9168-4A8D060488DB}">
      <dgm:prSet/>
      <dgm:spPr/>
      <dgm:t>
        <a:bodyPr/>
        <a:lstStyle/>
        <a:p>
          <a:endParaRPr lang="es-CO" sz="1200"/>
        </a:p>
      </dgm:t>
    </dgm:pt>
    <dgm:pt modelId="{3B50A9B0-6EB3-4146-8782-451ED5BF0B7D}" type="sibTrans" cxnId="{7A15D2AD-12DE-4C24-9168-4A8D060488DB}">
      <dgm:prSet/>
      <dgm:spPr/>
      <dgm:t>
        <a:bodyPr/>
        <a:lstStyle/>
        <a:p>
          <a:endParaRPr lang="es-CO" sz="1200"/>
        </a:p>
      </dgm:t>
    </dgm:pt>
    <dgm:pt modelId="{5B09B33C-1266-4F2F-9278-0BDE94F97558}">
      <dgm:prSet phldrT="[Texto]" custT="1"/>
      <dgm:spPr/>
      <dgm:t>
        <a:bodyPr/>
        <a:lstStyle/>
        <a:p>
          <a:r>
            <a:rPr lang="es-CO" sz="1200" dirty="0" smtClean="0"/>
            <a:t>(Gomez,2009)</a:t>
          </a:r>
          <a:endParaRPr lang="es-CO" sz="1200" dirty="0"/>
        </a:p>
      </dgm:t>
    </dgm:pt>
    <dgm:pt modelId="{16175D31-379C-4BAF-AE61-07C921419792}" type="parTrans" cxnId="{94DF249E-7527-4D01-9442-B42C81CBACA4}">
      <dgm:prSet/>
      <dgm:spPr/>
      <dgm:t>
        <a:bodyPr/>
        <a:lstStyle/>
        <a:p>
          <a:endParaRPr lang="es-CO" sz="1200"/>
        </a:p>
      </dgm:t>
    </dgm:pt>
    <dgm:pt modelId="{63D3BB4A-6E39-4FD4-A6DB-480D47E84987}" type="sibTrans" cxnId="{94DF249E-7527-4D01-9442-B42C81CBACA4}">
      <dgm:prSet/>
      <dgm:spPr/>
      <dgm:t>
        <a:bodyPr/>
        <a:lstStyle/>
        <a:p>
          <a:endParaRPr lang="es-CO" sz="1200"/>
        </a:p>
      </dgm:t>
    </dgm:pt>
    <dgm:pt modelId="{0273E8AF-D1F0-45C2-8C4B-167E5BA36FE8}">
      <dgm:prSet phldrT="[Texto]" custT="1"/>
      <dgm:spPr/>
      <dgm:t>
        <a:bodyPr/>
        <a:lstStyle/>
        <a:p>
          <a:r>
            <a:rPr lang="es-CO" sz="1200" dirty="0" smtClean="0"/>
            <a:t>(Hervás,2010)</a:t>
          </a:r>
          <a:endParaRPr lang="es-CO" sz="1200" dirty="0"/>
        </a:p>
      </dgm:t>
    </dgm:pt>
    <dgm:pt modelId="{E567CEFF-377D-45A2-B59A-ED552900D6B2}" type="parTrans" cxnId="{E61A6EB1-D65B-4424-B44D-65BF9F9BC772}">
      <dgm:prSet/>
      <dgm:spPr/>
      <dgm:t>
        <a:bodyPr/>
        <a:lstStyle/>
        <a:p>
          <a:endParaRPr lang="es-CO" sz="1200"/>
        </a:p>
      </dgm:t>
    </dgm:pt>
    <dgm:pt modelId="{7D6E656B-B271-4359-BC9D-36E3AF7D4CA3}" type="sibTrans" cxnId="{E61A6EB1-D65B-4424-B44D-65BF9F9BC772}">
      <dgm:prSet/>
      <dgm:spPr/>
      <dgm:t>
        <a:bodyPr/>
        <a:lstStyle/>
        <a:p>
          <a:endParaRPr lang="es-CO" sz="1200"/>
        </a:p>
      </dgm:t>
    </dgm:pt>
    <dgm:pt modelId="{A952980A-735E-4ED9-BAAB-87B294172764}">
      <dgm:prSet phldrT="[Texto]" custT="1"/>
      <dgm:spPr/>
      <dgm:t>
        <a:bodyPr/>
        <a:lstStyle/>
        <a:p>
          <a:r>
            <a:rPr lang="es-CO" sz="1200" dirty="0" smtClean="0"/>
            <a:t>(Genugten,2014)</a:t>
          </a:r>
          <a:endParaRPr lang="es-CO" sz="1200" dirty="0"/>
        </a:p>
      </dgm:t>
    </dgm:pt>
    <dgm:pt modelId="{58827FD2-11FB-4FF4-8EFE-F6959D3F1724}" type="parTrans" cxnId="{CC0DBF1E-5D02-4E3D-8EB5-94CA6D7D400A}">
      <dgm:prSet/>
      <dgm:spPr/>
      <dgm:t>
        <a:bodyPr/>
        <a:lstStyle/>
        <a:p>
          <a:endParaRPr lang="es-CO" sz="1200"/>
        </a:p>
      </dgm:t>
    </dgm:pt>
    <dgm:pt modelId="{366323E4-1B07-4E95-9BCA-C29C7BD426D7}" type="sibTrans" cxnId="{CC0DBF1E-5D02-4E3D-8EB5-94CA6D7D400A}">
      <dgm:prSet/>
      <dgm:spPr/>
      <dgm:t>
        <a:bodyPr/>
        <a:lstStyle/>
        <a:p>
          <a:endParaRPr lang="es-CO" sz="1200"/>
        </a:p>
      </dgm:t>
    </dgm:pt>
    <dgm:pt modelId="{7EF58CA3-61DD-462F-B6F7-BB71FBF7B14D}">
      <dgm:prSet phldrT="[Texto]" custT="1"/>
      <dgm:spPr/>
      <dgm:t>
        <a:bodyPr/>
        <a:lstStyle/>
        <a:p>
          <a:r>
            <a:rPr lang="es-CO" sz="1200" dirty="0" smtClean="0"/>
            <a:t>(Ipsen,2010)</a:t>
          </a:r>
          <a:endParaRPr lang="es-CO" sz="1200" dirty="0"/>
        </a:p>
      </dgm:t>
    </dgm:pt>
    <dgm:pt modelId="{ADAC781D-2EA8-4840-92C0-011D3A446520}" type="parTrans" cxnId="{3C33B755-94BD-49E8-BF60-8D564C8CAD34}">
      <dgm:prSet/>
      <dgm:spPr/>
      <dgm:t>
        <a:bodyPr/>
        <a:lstStyle/>
        <a:p>
          <a:endParaRPr lang="es-CO" sz="1200"/>
        </a:p>
      </dgm:t>
    </dgm:pt>
    <dgm:pt modelId="{0D85980F-CD80-42E4-86F7-B976F78474DB}" type="sibTrans" cxnId="{3C33B755-94BD-49E8-BF60-8D564C8CAD34}">
      <dgm:prSet/>
      <dgm:spPr/>
      <dgm:t>
        <a:bodyPr/>
        <a:lstStyle/>
        <a:p>
          <a:endParaRPr lang="es-CO" sz="1200"/>
        </a:p>
      </dgm:t>
    </dgm:pt>
    <dgm:pt modelId="{E30414CE-EF32-4075-BC64-D38F05AB4CF7}">
      <dgm:prSet phldrT="[Texto]" custT="1"/>
      <dgm:spPr/>
      <dgm:t>
        <a:bodyPr/>
        <a:lstStyle/>
        <a:p>
          <a:r>
            <a:rPr lang="es-CO" sz="1200" dirty="0" smtClean="0"/>
            <a:t>(Carpenter,2014)</a:t>
          </a:r>
          <a:endParaRPr lang="es-CO" sz="1200" dirty="0"/>
        </a:p>
      </dgm:t>
    </dgm:pt>
    <dgm:pt modelId="{A30ACF89-19C6-4424-A101-64E78EDC0710}" type="parTrans" cxnId="{053B2769-F96A-478B-B352-4F96D1E31787}">
      <dgm:prSet/>
      <dgm:spPr/>
      <dgm:t>
        <a:bodyPr/>
        <a:lstStyle/>
        <a:p>
          <a:endParaRPr lang="es-CO" sz="1200"/>
        </a:p>
      </dgm:t>
    </dgm:pt>
    <dgm:pt modelId="{94F195A2-B64B-4BD3-A6B7-336A8F432590}" type="sibTrans" cxnId="{053B2769-F96A-478B-B352-4F96D1E31787}">
      <dgm:prSet/>
      <dgm:spPr/>
      <dgm:t>
        <a:bodyPr/>
        <a:lstStyle/>
        <a:p>
          <a:endParaRPr lang="es-CO" sz="1200"/>
        </a:p>
      </dgm:t>
    </dgm:pt>
    <dgm:pt modelId="{0AA5120B-ECC8-4928-98D3-558857FB2102}">
      <dgm:prSet phldrT="[Texto]" custT="1"/>
      <dgm:spPr/>
      <dgm:t>
        <a:bodyPr/>
        <a:lstStyle/>
        <a:p>
          <a:r>
            <a:rPr lang="es-CO" sz="1200" dirty="0" smtClean="0"/>
            <a:t>(Gschwind,2014)</a:t>
          </a:r>
          <a:endParaRPr lang="es-CO" sz="1200" dirty="0"/>
        </a:p>
      </dgm:t>
    </dgm:pt>
    <dgm:pt modelId="{FE8F1172-7DEF-41B9-8CE0-9678422D30C8}" type="parTrans" cxnId="{99A13C1A-403D-4230-987C-BDFDEEF32BDE}">
      <dgm:prSet/>
      <dgm:spPr/>
      <dgm:t>
        <a:bodyPr/>
        <a:lstStyle/>
        <a:p>
          <a:endParaRPr lang="es-CO" sz="1200"/>
        </a:p>
      </dgm:t>
    </dgm:pt>
    <dgm:pt modelId="{72EA1E2D-F737-4F4F-AD2E-468AA96F5080}" type="sibTrans" cxnId="{99A13C1A-403D-4230-987C-BDFDEEF32BDE}">
      <dgm:prSet/>
      <dgm:spPr/>
      <dgm:t>
        <a:bodyPr/>
        <a:lstStyle/>
        <a:p>
          <a:endParaRPr lang="es-CO" sz="1200"/>
        </a:p>
      </dgm:t>
    </dgm:pt>
    <dgm:pt modelId="{D0FFFBF6-0BAF-4F18-8824-BD2A8562FE10}">
      <dgm:prSet phldrT="[Texto]" custT="1"/>
      <dgm:spPr/>
      <dgm:t>
        <a:bodyPr/>
        <a:lstStyle/>
        <a:p>
          <a:pPr algn="ctr"/>
          <a:r>
            <a:rPr lang="es-CO" sz="1200" b="1" dirty="0" smtClean="0"/>
            <a:t>Sistemas adaptativos para promoción de hábitos saludables</a:t>
          </a:r>
          <a:endParaRPr lang="es-CO" sz="1200" b="1" dirty="0"/>
        </a:p>
      </dgm:t>
    </dgm:pt>
    <dgm:pt modelId="{F91DF0AC-6D84-43F6-AEE1-17BC449DC9FB}" type="parTrans" cxnId="{87C2C493-8CBF-4E9B-B5A9-83EA49B7B0A4}">
      <dgm:prSet/>
      <dgm:spPr/>
      <dgm:t>
        <a:bodyPr/>
        <a:lstStyle/>
        <a:p>
          <a:endParaRPr lang="es-CO" sz="1200"/>
        </a:p>
      </dgm:t>
    </dgm:pt>
    <dgm:pt modelId="{FA667536-2D7D-4DE3-94B2-2F41BB948F28}" type="sibTrans" cxnId="{87C2C493-8CBF-4E9B-B5A9-83EA49B7B0A4}">
      <dgm:prSet/>
      <dgm:spPr/>
      <dgm:t>
        <a:bodyPr/>
        <a:lstStyle/>
        <a:p>
          <a:endParaRPr lang="es-CO" sz="1200"/>
        </a:p>
      </dgm:t>
    </dgm:pt>
    <dgm:pt modelId="{AE12206A-F604-497F-AC22-78E092F602CB}">
      <dgm:prSet phldrT="[Texto]" custT="1"/>
      <dgm:spPr/>
      <dgm:t>
        <a:bodyPr/>
        <a:lstStyle/>
        <a:p>
          <a:r>
            <a:rPr lang="es-CO" sz="1200" dirty="0" smtClean="0"/>
            <a:t>(</a:t>
          </a:r>
          <a:r>
            <a:rPr lang="es-CO" sz="1200" dirty="0" err="1" smtClean="0"/>
            <a:t>Buttussi</a:t>
          </a:r>
          <a:r>
            <a:rPr lang="es-CO" sz="1200" dirty="0" smtClean="0"/>
            <a:t>, 2008)</a:t>
          </a:r>
          <a:endParaRPr lang="es-CO" sz="1200" dirty="0"/>
        </a:p>
      </dgm:t>
    </dgm:pt>
    <dgm:pt modelId="{976B7FDC-94E5-451A-8C0E-233B332958F2}" type="parTrans" cxnId="{636E8971-A8FE-4D0A-BC55-C1D47B9D9035}">
      <dgm:prSet/>
      <dgm:spPr/>
      <dgm:t>
        <a:bodyPr/>
        <a:lstStyle/>
        <a:p>
          <a:endParaRPr lang="es-CO" sz="1200"/>
        </a:p>
      </dgm:t>
    </dgm:pt>
    <dgm:pt modelId="{FBD558DA-02B9-48BD-ADB4-20064D391453}" type="sibTrans" cxnId="{636E8971-A8FE-4D0A-BC55-C1D47B9D9035}">
      <dgm:prSet/>
      <dgm:spPr/>
      <dgm:t>
        <a:bodyPr/>
        <a:lstStyle/>
        <a:p>
          <a:endParaRPr lang="es-CO" sz="1200"/>
        </a:p>
      </dgm:t>
    </dgm:pt>
    <dgm:pt modelId="{077CD495-90BF-4FE0-95B8-1C4317B2C4CD}">
      <dgm:prSet phldrT="[Texto]" custT="1"/>
      <dgm:spPr/>
      <dgm:t>
        <a:bodyPr/>
        <a:lstStyle/>
        <a:p>
          <a:r>
            <a:rPr lang="es-CO" sz="1200" dirty="0" smtClean="0"/>
            <a:t>(Bricon-Souf,2007)</a:t>
          </a:r>
          <a:endParaRPr lang="es-CO" sz="1200" dirty="0"/>
        </a:p>
      </dgm:t>
    </dgm:pt>
    <dgm:pt modelId="{644A3290-017A-418C-AF17-AB7B33A6D6B3}" type="parTrans" cxnId="{9FD0CF96-A2D2-4097-A01A-9226A779EBF0}">
      <dgm:prSet/>
      <dgm:spPr/>
      <dgm:t>
        <a:bodyPr/>
        <a:lstStyle/>
        <a:p>
          <a:endParaRPr lang="es-CO" sz="1200"/>
        </a:p>
      </dgm:t>
    </dgm:pt>
    <dgm:pt modelId="{E12767C6-DA81-4CF2-9433-05F7C0333D63}" type="sibTrans" cxnId="{9FD0CF96-A2D2-4097-A01A-9226A779EBF0}">
      <dgm:prSet/>
      <dgm:spPr/>
      <dgm:t>
        <a:bodyPr/>
        <a:lstStyle/>
        <a:p>
          <a:endParaRPr lang="es-CO" sz="1200"/>
        </a:p>
      </dgm:t>
    </dgm:pt>
    <dgm:pt modelId="{7BB216F3-9458-4C6F-9137-9DC4F41558FD}">
      <dgm:prSet phldrT="[Texto]" custT="1"/>
      <dgm:spPr/>
      <dgm:t>
        <a:bodyPr/>
        <a:lstStyle/>
        <a:p>
          <a:r>
            <a:rPr lang="es-CO" sz="1200" dirty="0" smtClean="0"/>
            <a:t>(Meyer,2012)</a:t>
          </a:r>
          <a:endParaRPr lang="es-CO" sz="1200" dirty="0"/>
        </a:p>
      </dgm:t>
    </dgm:pt>
    <dgm:pt modelId="{CF2C8C01-D876-48FE-A0D4-365776A49C6E}" type="parTrans" cxnId="{F29421CF-7AA3-4A23-A02C-DCCD586D0764}">
      <dgm:prSet/>
      <dgm:spPr/>
      <dgm:t>
        <a:bodyPr/>
        <a:lstStyle/>
        <a:p>
          <a:endParaRPr lang="es-CO" sz="1200"/>
        </a:p>
      </dgm:t>
    </dgm:pt>
    <dgm:pt modelId="{B4EFD9D4-5EF0-4131-A1DC-9F5BF99B1463}" type="sibTrans" cxnId="{F29421CF-7AA3-4A23-A02C-DCCD586D0764}">
      <dgm:prSet/>
      <dgm:spPr/>
      <dgm:t>
        <a:bodyPr/>
        <a:lstStyle/>
        <a:p>
          <a:endParaRPr lang="es-CO" sz="1200"/>
        </a:p>
      </dgm:t>
    </dgm:pt>
    <dgm:pt modelId="{8AA0751A-47F4-482F-8584-ADA0B651AB25}">
      <dgm:prSet phldrT="[Texto]" custT="1"/>
      <dgm:spPr/>
      <dgm:t>
        <a:bodyPr/>
        <a:lstStyle/>
        <a:p>
          <a:r>
            <a:rPr lang="es-CO" sz="1200" dirty="0" smtClean="0"/>
            <a:t>(</a:t>
          </a:r>
          <a:r>
            <a:rPr lang="es-CO" sz="1200" dirty="0" err="1" smtClean="0"/>
            <a:t>Buttussi</a:t>
          </a:r>
          <a:r>
            <a:rPr lang="es-CO" sz="1200" dirty="0" smtClean="0"/>
            <a:t>, 2011)</a:t>
          </a:r>
          <a:endParaRPr lang="es-CO" sz="1200" dirty="0"/>
        </a:p>
      </dgm:t>
    </dgm:pt>
    <dgm:pt modelId="{3FECF796-070D-49D1-9F78-4363E49A084E}" type="parTrans" cxnId="{6AE2B139-A456-42B3-A068-E50B44DBA004}">
      <dgm:prSet/>
      <dgm:spPr/>
      <dgm:t>
        <a:bodyPr/>
        <a:lstStyle/>
        <a:p>
          <a:endParaRPr lang="es-CO" sz="1200"/>
        </a:p>
      </dgm:t>
    </dgm:pt>
    <dgm:pt modelId="{E1BBD74D-594B-4DA5-9933-339105E415D8}" type="sibTrans" cxnId="{6AE2B139-A456-42B3-A068-E50B44DBA004}">
      <dgm:prSet/>
      <dgm:spPr/>
      <dgm:t>
        <a:bodyPr/>
        <a:lstStyle/>
        <a:p>
          <a:endParaRPr lang="es-CO" sz="1200"/>
        </a:p>
      </dgm:t>
    </dgm:pt>
    <dgm:pt modelId="{180B6415-62A2-4C8D-8CAF-8A819B5C5892}" type="pres">
      <dgm:prSet presAssocID="{C12596B6-BC2E-424C-93B6-D37AA90D9FBD}" presName="layout" presStyleCnt="0">
        <dgm:presLayoutVars>
          <dgm:chMax/>
          <dgm:chPref/>
          <dgm:dir/>
          <dgm:resizeHandles/>
        </dgm:presLayoutVars>
      </dgm:prSet>
      <dgm:spPr/>
      <dgm:t>
        <a:bodyPr/>
        <a:lstStyle/>
        <a:p>
          <a:endParaRPr lang="en-US"/>
        </a:p>
      </dgm:t>
    </dgm:pt>
    <dgm:pt modelId="{27329348-7EEA-4748-A75F-C4204DB52BAC}" type="pres">
      <dgm:prSet presAssocID="{B6FAC570-B899-4E79-9667-06033FE58BD1}" presName="root" presStyleCnt="0">
        <dgm:presLayoutVars>
          <dgm:chMax/>
          <dgm:chPref/>
        </dgm:presLayoutVars>
      </dgm:prSet>
      <dgm:spPr/>
      <dgm:t>
        <a:bodyPr/>
        <a:lstStyle/>
        <a:p>
          <a:endParaRPr lang="es-CO"/>
        </a:p>
      </dgm:t>
    </dgm:pt>
    <dgm:pt modelId="{112B8759-7907-4E99-AE49-43AD2AAB81BA}" type="pres">
      <dgm:prSet presAssocID="{B6FAC570-B899-4E79-9667-06033FE58BD1}" presName="rootComposite" presStyleCnt="0">
        <dgm:presLayoutVars/>
      </dgm:prSet>
      <dgm:spPr/>
      <dgm:t>
        <a:bodyPr/>
        <a:lstStyle/>
        <a:p>
          <a:endParaRPr lang="es-CO"/>
        </a:p>
      </dgm:t>
    </dgm:pt>
    <dgm:pt modelId="{473AA4B9-04D3-4703-86BE-37E4E3F1367C}" type="pres">
      <dgm:prSet presAssocID="{B6FAC570-B899-4E79-9667-06033FE58BD1}" presName="ParentAccent" presStyleLbl="alignNode1" presStyleIdx="0" presStyleCnt="4"/>
      <dgm:spPr/>
      <dgm:t>
        <a:bodyPr/>
        <a:lstStyle/>
        <a:p>
          <a:endParaRPr lang="es-CO"/>
        </a:p>
      </dgm:t>
    </dgm:pt>
    <dgm:pt modelId="{D7181004-21B4-499D-8088-AC901BCF4363}" type="pres">
      <dgm:prSet presAssocID="{B6FAC570-B899-4E79-9667-06033FE58BD1}" presName="ParentSmallAccent" presStyleLbl="fgAcc1" presStyleIdx="0" presStyleCnt="4"/>
      <dgm:spPr/>
      <dgm:t>
        <a:bodyPr/>
        <a:lstStyle/>
        <a:p>
          <a:endParaRPr lang="es-CO"/>
        </a:p>
      </dgm:t>
    </dgm:pt>
    <dgm:pt modelId="{5E5F306A-524A-4A92-B4AB-931D408EC932}" type="pres">
      <dgm:prSet presAssocID="{B6FAC570-B899-4E79-9667-06033FE58BD1}" presName="Parent" presStyleLbl="revTx" presStyleIdx="0" presStyleCnt="33" custScaleY="133777">
        <dgm:presLayoutVars>
          <dgm:chMax/>
          <dgm:chPref val="4"/>
          <dgm:bulletEnabled val="1"/>
        </dgm:presLayoutVars>
      </dgm:prSet>
      <dgm:spPr/>
      <dgm:t>
        <a:bodyPr/>
        <a:lstStyle/>
        <a:p>
          <a:endParaRPr lang="en-US"/>
        </a:p>
      </dgm:t>
    </dgm:pt>
    <dgm:pt modelId="{1D586267-AE73-4289-8757-BF20F4DAD77C}" type="pres">
      <dgm:prSet presAssocID="{B6FAC570-B899-4E79-9667-06033FE58BD1}" presName="childShape" presStyleCnt="0">
        <dgm:presLayoutVars>
          <dgm:chMax val="0"/>
          <dgm:chPref val="0"/>
        </dgm:presLayoutVars>
      </dgm:prSet>
      <dgm:spPr/>
      <dgm:t>
        <a:bodyPr/>
        <a:lstStyle/>
        <a:p>
          <a:endParaRPr lang="es-CO"/>
        </a:p>
      </dgm:t>
    </dgm:pt>
    <dgm:pt modelId="{793506D3-9017-4EE2-BB5F-BB4CFDB88FAA}" type="pres">
      <dgm:prSet presAssocID="{F23C8B20-11CB-409F-9FEF-EBBFBB5F7B57}" presName="childComposite" presStyleCnt="0">
        <dgm:presLayoutVars>
          <dgm:chMax val="0"/>
          <dgm:chPref val="0"/>
        </dgm:presLayoutVars>
      </dgm:prSet>
      <dgm:spPr/>
      <dgm:t>
        <a:bodyPr/>
        <a:lstStyle/>
        <a:p>
          <a:endParaRPr lang="es-CO"/>
        </a:p>
      </dgm:t>
    </dgm:pt>
    <dgm:pt modelId="{D4CBA3D3-11F2-400B-AF79-F4612155D1BB}" type="pres">
      <dgm:prSet presAssocID="{F23C8B20-11CB-409F-9FEF-EBBFBB5F7B57}" presName="ChildAccent" presStyleLbl="solidFgAcc1" presStyleIdx="0" presStyleCnt="29"/>
      <dgm:spPr/>
      <dgm:t>
        <a:bodyPr/>
        <a:lstStyle/>
        <a:p>
          <a:endParaRPr lang="es-CO"/>
        </a:p>
      </dgm:t>
    </dgm:pt>
    <dgm:pt modelId="{BA7EA41C-B28C-48F8-8358-11EF3D1AF23C}" type="pres">
      <dgm:prSet presAssocID="{F23C8B20-11CB-409F-9FEF-EBBFBB5F7B57}" presName="Child" presStyleLbl="revTx" presStyleIdx="1" presStyleCnt="33">
        <dgm:presLayoutVars>
          <dgm:chMax val="0"/>
          <dgm:chPref val="0"/>
          <dgm:bulletEnabled val="1"/>
        </dgm:presLayoutVars>
      </dgm:prSet>
      <dgm:spPr/>
      <dgm:t>
        <a:bodyPr/>
        <a:lstStyle/>
        <a:p>
          <a:endParaRPr lang="es-CO"/>
        </a:p>
      </dgm:t>
    </dgm:pt>
    <dgm:pt modelId="{88CA9A75-7231-46F3-9D60-27D95413A3A9}" type="pres">
      <dgm:prSet presAssocID="{5D9CBAFE-C4A8-49B6-95B7-AD7D8F09E702}" presName="childComposite" presStyleCnt="0">
        <dgm:presLayoutVars>
          <dgm:chMax val="0"/>
          <dgm:chPref val="0"/>
        </dgm:presLayoutVars>
      </dgm:prSet>
      <dgm:spPr/>
      <dgm:t>
        <a:bodyPr/>
        <a:lstStyle/>
        <a:p>
          <a:endParaRPr lang="es-CO"/>
        </a:p>
      </dgm:t>
    </dgm:pt>
    <dgm:pt modelId="{9516E26B-09A6-4EAC-93D7-6C85D105A7FD}" type="pres">
      <dgm:prSet presAssocID="{5D9CBAFE-C4A8-49B6-95B7-AD7D8F09E702}" presName="ChildAccent" presStyleLbl="solidFgAcc1" presStyleIdx="1" presStyleCnt="29"/>
      <dgm:spPr/>
      <dgm:t>
        <a:bodyPr/>
        <a:lstStyle/>
        <a:p>
          <a:endParaRPr lang="es-CO"/>
        </a:p>
      </dgm:t>
    </dgm:pt>
    <dgm:pt modelId="{19A4E4CC-80E5-4EFF-9DB6-1022D11ECBC9}" type="pres">
      <dgm:prSet presAssocID="{5D9CBAFE-C4A8-49B6-95B7-AD7D8F09E702}" presName="Child" presStyleLbl="revTx" presStyleIdx="2" presStyleCnt="33">
        <dgm:presLayoutVars>
          <dgm:chMax val="0"/>
          <dgm:chPref val="0"/>
          <dgm:bulletEnabled val="1"/>
        </dgm:presLayoutVars>
      </dgm:prSet>
      <dgm:spPr/>
      <dgm:t>
        <a:bodyPr/>
        <a:lstStyle/>
        <a:p>
          <a:endParaRPr lang="es-CO"/>
        </a:p>
      </dgm:t>
    </dgm:pt>
    <dgm:pt modelId="{BBF19C51-7B74-439B-9179-A3A4C9ACC205}" type="pres">
      <dgm:prSet presAssocID="{0C2B1784-183C-42BF-AC07-E88D0806AD96}" presName="childComposite" presStyleCnt="0">
        <dgm:presLayoutVars>
          <dgm:chMax val="0"/>
          <dgm:chPref val="0"/>
        </dgm:presLayoutVars>
      </dgm:prSet>
      <dgm:spPr/>
      <dgm:t>
        <a:bodyPr/>
        <a:lstStyle/>
        <a:p>
          <a:endParaRPr lang="es-CO"/>
        </a:p>
      </dgm:t>
    </dgm:pt>
    <dgm:pt modelId="{298A9ADA-610C-496C-B8DA-B7BFD1D4D445}" type="pres">
      <dgm:prSet presAssocID="{0C2B1784-183C-42BF-AC07-E88D0806AD96}" presName="ChildAccent" presStyleLbl="solidFgAcc1" presStyleIdx="2" presStyleCnt="29"/>
      <dgm:spPr/>
      <dgm:t>
        <a:bodyPr/>
        <a:lstStyle/>
        <a:p>
          <a:endParaRPr lang="es-CO"/>
        </a:p>
      </dgm:t>
    </dgm:pt>
    <dgm:pt modelId="{5DEACD45-FBB3-488B-9880-B663F0BEB8C3}" type="pres">
      <dgm:prSet presAssocID="{0C2B1784-183C-42BF-AC07-E88D0806AD96}" presName="Child" presStyleLbl="revTx" presStyleIdx="3" presStyleCnt="33">
        <dgm:presLayoutVars>
          <dgm:chMax val="0"/>
          <dgm:chPref val="0"/>
          <dgm:bulletEnabled val="1"/>
        </dgm:presLayoutVars>
      </dgm:prSet>
      <dgm:spPr/>
      <dgm:t>
        <a:bodyPr/>
        <a:lstStyle/>
        <a:p>
          <a:endParaRPr lang="en-US"/>
        </a:p>
      </dgm:t>
    </dgm:pt>
    <dgm:pt modelId="{1167AC4C-1F30-4A6C-A177-2715FEE04E08}" type="pres">
      <dgm:prSet presAssocID="{6A0CC003-F100-4F12-A261-4776A1C0581A}" presName="childComposite" presStyleCnt="0">
        <dgm:presLayoutVars>
          <dgm:chMax val="0"/>
          <dgm:chPref val="0"/>
        </dgm:presLayoutVars>
      </dgm:prSet>
      <dgm:spPr/>
      <dgm:t>
        <a:bodyPr/>
        <a:lstStyle/>
        <a:p>
          <a:endParaRPr lang="es-CO"/>
        </a:p>
      </dgm:t>
    </dgm:pt>
    <dgm:pt modelId="{51A1BD51-15E0-4A21-972F-0AEC56DFBE66}" type="pres">
      <dgm:prSet presAssocID="{6A0CC003-F100-4F12-A261-4776A1C0581A}" presName="ChildAccent" presStyleLbl="solidFgAcc1" presStyleIdx="3" presStyleCnt="29"/>
      <dgm:spPr/>
      <dgm:t>
        <a:bodyPr/>
        <a:lstStyle/>
        <a:p>
          <a:endParaRPr lang="es-CO"/>
        </a:p>
      </dgm:t>
    </dgm:pt>
    <dgm:pt modelId="{FE7E10CB-9B5E-4E35-ABD2-8AE77EF4F57A}" type="pres">
      <dgm:prSet presAssocID="{6A0CC003-F100-4F12-A261-4776A1C0581A}" presName="Child" presStyleLbl="revTx" presStyleIdx="4" presStyleCnt="33">
        <dgm:presLayoutVars>
          <dgm:chMax val="0"/>
          <dgm:chPref val="0"/>
          <dgm:bulletEnabled val="1"/>
        </dgm:presLayoutVars>
      </dgm:prSet>
      <dgm:spPr/>
      <dgm:t>
        <a:bodyPr/>
        <a:lstStyle/>
        <a:p>
          <a:endParaRPr lang="en-US"/>
        </a:p>
      </dgm:t>
    </dgm:pt>
    <dgm:pt modelId="{7899E111-C078-4FBA-93C4-00707F825C4C}" type="pres">
      <dgm:prSet presAssocID="{A6BC290C-968B-4FF5-A0BA-58C9137460A4}" presName="childComposite" presStyleCnt="0">
        <dgm:presLayoutVars>
          <dgm:chMax val="0"/>
          <dgm:chPref val="0"/>
        </dgm:presLayoutVars>
      </dgm:prSet>
      <dgm:spPr/>
      <dgm:t>
        <a:bodyPr/>
        <a:lstStyle/>
        <a:p>
          <a:endParaRPr lang="es-CO"/>
        </a:p>
      </dgm:t>
    </dgm:pt>
    <dgm:pt modelId="{71B1B9CE-00B9-4345-B17C-A539BFB2B616}" type="pres">
      <dgm:prSet presAssocID="{A6BC290C-968B-4FF5-A0BA-58C9137460A4}" presName="ChildAccent" presStyleLbl="solidFgAcc1" presStyleIdx="4" presStyleCnt="29"/>
      <dgm:spPr/>
      <dgm:t>
        <a:bodyPr/>
        <a:lstStyle/>
        <a:p>
          <a:endParaRPr lang="es-CO"/>
        </a:p>
      </dgm:t>
    </dgm:pt>
    <dgm:pt modelId="{A381786E-C9E2-4CF8-BAD3-21F5E9593FD0}" type="pres">
      <dgm:prSet presAssocID="{A6BC290C-968B-4FF5-A0BA-58C9137460A4}" presName="Child" presStyleLbl="revTx" presStyleIdx="5" presStyleCnt="33">
        <dgm:presLayoutVars>
          <dgm:chMax val="0"/>
          <dgm:chPref val="0"/>
          <dgm:bulletEnabled val="1"/>
        </dgm:presLayoutVars>
      </dgm:prSet>
      <dgm:spPr/>
      <dgm:t>
        <a:bodyPr/>
        <a:lstStyle/>
        <a:p>
          <a:endParaRPr lang="es-CO"/>
        </a:p>
      </dgm:t>
    </dgm:pt>
    <dgm:pt modelId="{64E18F2D-5AC0-440D-9AEF-80FE5A0F79D9}" type="pres">
      <dgm:prSet presAssocID="{7FEA1C5F-D1C1-4AC8-AECA-982339D7058B}" presName="childComposite" presStyleCnt="0">
        <dgm:presLayoutVars>
          <dgm:chMax val="0"/>
          <dgm:chPref val="0"/>
        </dgm:presLayoutVars>
      </dgm:prSet>
      <dgm:spPr/>
      <dgm:t>
        <a:bodyPr/>
        <a:lstStyle/>
        <a:p>
          <a:endParaRPr lang="es-CO"/>
        </a:p>
      </dgm:t>
    </dgm:pt>
    <dgm:pt modelId="{C87391B9-FE4E-4C2F-B93C-4C7C90A0D3F3}" type="pres">
      <dgm:prSet presAssocID="{7FEA1C5F-D1C1-4AC8-AECA-982339D7058B}" presName="ChildAccent" presStyleLbl="solidFgAcc1" presStyleIdx="5" presStyleCnt="29"/>
      <dgm:spPr/>
      <dgm:t>
        <a:bodyPr/>
        <a:lstStyle/>
        <a:p>
          <a:endParaRPr lang="es-CO"/>
        </a:p>
      </dgm:t>
    </dgm:pt>
    <dgm:pt modelId="{E17A0567-CD04-4841-877E-CAF53B6DC85E}" type="pres">
      <dgm:prSet presAssocID="{7FEA1C5F-D1C1-4AC8-AECA-982339D7058B}" presName="Child" presStyleLbl="revTx" presStyleIdx="6" presStyleCnt="33">
        <dgm:presLayoutVars>
          <dgm:chMax val="0"/>
          <dgm:chPref val="0"/>
          <dgm:bulletEnabled val="1"/>
        </dgm:presLayoutVars>
      </dgm:prSet>
      <dgm:spPr/>
      <dgm:t>
        <a:bodyPr/>
        <a:lstStyle/>
        <a:p>
          <a:endParaRPr lang="es-CO"/>
        </a:p>
      </dgm:t>
    </dgm:pt>
    <dgm:pt modelId="{1C972AF2-B70F-4C3D-A84D-21FF5999D810}" type="pres">
      <dgm:prSet presAssocID="{E3464247-E2FD-4B9D-9DD8-57C3926BEC69}" presName="childComposite" presStyleCnt="0">
        <dgm:presLayoutVars>
          <dgm:chMax val="0"/>
          <dgm:chPref val="0"/>
        </dgm:presLayoutVars>
      </dgm:prSet>
      <dgm:spPr/>
      <dgm:t>
        <a:bodyPr/>
        <a:lstStyle/>
        <a:p>
          <a:endParaRPr lang="es-CO"/>
        </a:p>
      </dgm:t>
    </dgm:pt>
    <dgm:pt modelId="{A2F99E82-D832-4678-8E49-45F09AAEC3FB}" type="pres">
      <dgm:prSet presAssocID="{E3464247-E2FD-4B9D-9DD8-57C3926BEC69}" presName="ChildAccent" presStyleLbl="solidFgAcc1" presStyleIdx="6" presStyleCnt="29"/>
      <dgm:spPr/>
      <dgm:t>
        <a:bodyPr/>
        <a:lstStyle/>
        <a:p>
          <a:endParaRPr lang="es-CO"/>
        </a:p>
      </dgm:t>
    </dgm:pt>
    <dgm:pt modelId="{1893023D-79E2-4AA8-9DCD-40E77545EFF5}" type="pres">
      <dgm:prSet presAssocID="{E3464247-E2FD-4B9D-9DD8-57C3926BEC69}" presName="Child" presStyleLbl="revTx" presStyleIdx="7" presStyleCnt="33">
        <dgm:presLayoutVars>
          <dgm:chMax val="0"/>
          <dgm:chPref val="0"/>
          <dgm:bulletEnabled val="1"/>
        </dgm:presLayoutVars>
      </dgm:prSet>
      <dgm:spPr/>
      <dgm:t>
        <a:bodyPr/>
        <a:lstStyle/>
        <a:p>
          <a:endParaRPr lang="es-CO"/>
        </a:p>
      </dgm:t>
    </dgm:pt>
    <dgm:pt modelId="{702375CA-902A-4070-8506-B5972F56EAC2}" type="pres">
      <dgm:prSet presAssocID="{89F96148-F938-4A98-8BBE-691FDE56545B}" presName="root" presStyleCnt="0">
        <dgm:presLayoutVars>
          <dgm:chMax/>
          <dgm:chPref/>
        </dgm:presLayoutVars>
      </dgm:prSet>
      <dgm:spPr/>
      <dgm:t>
        <a:bodyPr/>
        <a:lstStyle/>
        <a:p>
          <a:endParaRPr lang="es-CO"/>
        </a:p>
      </dgm:t>
    </dgm:pt>
    <dgm:pt modelId="{0359D1EF-BA05-491E-B439-6B88869433B9}" type="pres">
      <dgm:prSet presAssocID="{89F96148-F938-4A98-8BBE-691FDE56545B}" presName="rootComposite" presStyleCnt="0">
        <dgm:presLayoutVars/>
      </dgm:prSet>
      <dgm:spPr/>
      <dgm:t>
        <a:bodyPr/>
        <a:lstStyle/>
        <a:p>
          <a:endParaRPr lang="es-CO"/>
        </a:p>
      </dgm:t>
    </dgm:pt>
    <dgm:pt modelId="{E4ED0A9B-6EE1-4914-BAF1-CE1F0609D331}" type="pres">
      <dgm:prSet presAssocID="{89F96148-F938-4A98-8BBE-691FDE56545B}" presName="ParentAccent" presStyleLbl="alignNode1" presStyleIdx="1" presStyleCnt="4"/>
      <dgm:spPr/>
      <dgm:t>
        <a:bodyPr/>
        <a:lstStyle/>
        <a:p>
          <a:endParaRPr lang="es-CO"/>
        </a:p>
      </dgm:t>
    </dgm:pt>
    <dgm:pt modelId="{A96234B9-1D7B-4577-AB1C-32B5E2B5EF88}" type="pres">
      <dgm:prSet presAssocID="{89F96148-F938-4A98-8BBE-691FDE56545B}" presName="ParentSmallAccent" presStyleLbl="fgAcc1" presStyleIdx="1" presStyleCnt="4"/>
      <dgm:spPr/>
      <dgm:t>
        <a:bodyPr/>
        <a:lstStyle/>
        <a:p>
          <a:endParaRPr lang="es-CO"/>
        </a:p>
      </dgm:t>
    </dgm:pt>
    <dgm:pt modelId="{F2596F95-D18D-40E9-BDC1-6B8ECDB1AE2F}" type="pres">
      <dgm:prSet presAssocID="{89F96148-F938-4A98-8BBE-691FDE56545B}" presName="Parent" presStyleLbl="revTx" presStyleIdx="8" presStyleCnt="33" custScaleY="133777">
        <dgm:presLayoutVars>
          <dgm:chMax/>
          <dgm:chPref val="4"/>
          <dgm:bulletEnabled val="1"/>
        </dgm:presLayoutVars>
      </dgm:prSet>
      <dgm:spPr/>
      <dgm:t>
        <a:bodyPr/>
        <a:lstStyle/>
        <a:p>
          <a:endParaRPr lang="es-CO"/>
        </a:p>
      </dgm:t>
    </dgm:pt>
    <dgm:pt modelId="{362EC284-3182-4FD4-BADA-5297627F8B00}" type="pres">
      <dgm:prSet presAssocID="{89F96148-F938-4A98-8BBE-691FDE56545B}" presName="childShape" presStyleCnt="0">
        <dgm:presLayoutVars>
          <dgm:chMax val="0"/>
          <dgm:chPref val="0"/>
        </dgm:presLayoutVars>
      </dgm:prSet>
      <dgm:spPr/>
      <dgm:t>
        <a:bodyPr/>
        <a:lstStyle/>
        <a:p>
          <a:endParaRPr lang="es-CO"/>
        </a:p>
      </dgm:t>
    </dgm:pt>
    <dgm:pt modelId="{8E3676CB-782E-4750-B2F2-F755F00007FA}" type="pres">
      <dgm:prSet presAssocID="{C2BE3860-4D21-47D3-97F8-03130681294C}" presName="childComposite" presStyleCnt="0">
        <dgm:presLayoutVars>
          <dgm:chMax val="0"/>
          <dgm:chPref val="0"/>
        </dgm:presLayoutVars>
      </dgm:prSet>
      <dgm:spPr/>
      <dgm:t>
        <a:bodyPr/>
        <a:lstStyle/>
        <a:p>
          <a:endParaRPr lang="es-CO"/>
        </a:p>
      </dgm:t>
    </dgm:pt>
    <dgm:pt modelId="{C74770DC-D983-4059-837B-B72A8865ED3F}" type="pres">
      <dgm:prSet presAssocID="{C2BE3860-4D21-47D3-97F8-03130681294C}" presName="ChildAccent" presStyleLbl="solidFgAcc1" presStyleIdx="7" presStyleCnt="29"/>
      <dgm:spPr/>
      <dgm:t>
        <a:bodyPr/>
        <a:lstStyle/>
        <a:p>
          <a:endParaRPr lang="es-CO"/>
        </a:p>
      </dgm:t>
    </dgm:pt>
    <dgm:pt modelId="{C225BD23-83FD-4295-8DA1-81ED812F135B}" type="pres">
      <dgm:prSet presAssocID="{C2BE3860-4D21-47D3-97F8-03130681294C}" presName="Child" presStyleLbl="revTx" presStyleIdx="9" presStyleCnt="33">
        <dgm:presLayoutVars>
          <dgm:chMax val="0"/>
          <dgm:chPref val="0"/>
          <dgm:bulletEnabled val="1"/>
        </dgm:presLayoutVars>
      </dgm:prSet>
      <dgm:spPr/>
      <dgm:t>
        <a:bodyPr/>
        <a:lstStyle/>
        <a:p>
          <a:endParaRPr lang="es-CO"/>
        </a:p>
      </dgm:t>
    </dgm:pt>
    <dgm:pt modelId="{5A306050-2B4E-4B5A-ADD9-04C25086333C}" type="pres">
      <dgm:prSet presAssocID="{3A762F75-5C02-402C-AE2F-DEC3BECD0A40}" presName="childComposite" presStyleCnt="0">
        <dgm:presLayoutVars>
          <dgm:chMax val="0"/>
          <dgm:chPref val="0"/>
        </dgm:presLayoutVars>
      </dgm:prSet>
      <dgm:spPr/>
      <dgm:t>
        <a:bodyPr/>
        <a:lstStyle/>
        <a:p>
          <a:endParaRPr lang="es-CO"/>
        </a:p>
      </dgm:t>
    </dgm:pt>
    <dgm:pt modelId="{FB11E871-3B83-4887-9944-FB3FBDCC1FD2}" type="pres">
      <dgm:prSet presAssocID="{3A762F75-5C02-402C-AE2F-DEC3BECD0A40}" presName="ChildAccent" presStyleLbl="solidFgAcc1" presStyleIdx="8" presStyleCnt="29"/>
      <dgm:spPr/>
      <dgm:t>
        <a:bodyPr/>
        <a:lstStyle/>
        <a:p>
          <a:endParaRPr lang="es-CO"/>
        </a:p>
      </dgm:t>
    </dgm:pt>
    <dgm:pt modelId="{9122A4B7-92AD-4DBB-9697-ED1E2F399CA3}" type="pres">
      <dgm:prSet presAssocID="{3A762F75-5C02-402C-AE2F-DEC3BECD0A40}" presName="Child" presStyleLbl="revTx" presStyleIdx="10" presStyleCnt="33">
        <dgm:presLayoutVars>
          <dgm:chMax val="0"/>
          <dgm:chPref val="0"/>
          <dgm:bulletEnabled val="1"/>
        </dgm:presLayoutVars>
      </dgm:prSet>
      <dgm:spPr/>
      <dgm:t>
        <a:bodyPr/>
        <a:lstStyle/>
        <a:p>
          <a:endParaRPr lang="es-CO"/>
        </a:p>
      </dgm:t>
    </dgm:pt>
    <dgm:pt modelId="{F2DE48CD-EFA4-4B54-8267-8F8EAD614097}" type="pres">
      <dgm:prSet presAssocID="{2524B60B-A13F-44E0-8DEF-D3FD3C188E5B}" presName="childComposite" presStyleCnt="0">
        <dgm:presLayoutVars>
          <dgm:chMax val="0"/>
          <dgm:chPref val="0"/>
        </dgm:presLayoutVars>
      </dgm:prSet>
      <dgm:spPr/>
      <dgm:t>
        <a:bodyPr/>
        <a:lstStyle/>
        <a:p>
          <a:endParaRPr lang="es-CO"/>
        </a:p>
      </dgm:t>
    </dgm:pt>
    <dgm:pt modelId="{0916A967-F5F7-4098-9E0F-96A3F0760212}" type="pres">
      <dgm:prSet presAssocID="{2524B60B-A13F-44E0-8DEF-D3FD3C188E5B}" presName="ChildAccent" presStyleLbl="solidFgAcc1" presStyleIdx="9" presStyleCnt="29"/>
      <dgm:spPr/>
      <dgm:t>
        <a:bodyPr/>
        <a:lstStyle/>
        <a:p>
          <a:endParaRPr lang="es-CO"/>
        </a:p>
      </dgm:t>
    </dgm:pt>
    <dgm:pt modelId="{0C0C33FF-C3D3-48FD-BDC1-7FFB5C022C8A}" type="pres">
      <dgm:prSet presAssocID="{2524B60B-A13F-44E0-8DEF-D3FD3C188E5B}" presName="Child" presStyleLbl="revTx" presStyleIdx="11" presStyleCnt="33">
        <dgm:presLayoutVars>
          <dgm:chMax val="0"/>
          <dgm:chPref val="0"/>
          <dgm:bulletEnabled val="1"/>
        </dgm:presLayoutVars>
      </dgm:prSet>
      <dgm:spPr/>
      <dgm:t>
        <a:bodyPr/>
        <a:lstStyle/>
        <a:p>
          <a:endParaRPr lang="es-CO"/>
        </a:p>
      </dgm:t>
    </dgm:pt>
    <dgm:pt modelId="{E3BCAB22-A14A-4628-815A-A080AB325EDB}" type="pres">
      <dgm:prSet presAssocID="{B6D978F9-1F4A-4DCA-BE3C-4341EA897F84}" presName="childComposite" presStyleCnt="0">
        <dgm:presLayoutVars>
          <dgm:chMax val="0"/>
          <dgm:chPref val="0"/>
        </dgm:presLayoutVars>
      </dgm:prSet>
      <dgm:spPr/>
      <dgm:t>
        <a:bodyPr/>
        <a:lstStyle/>
        <a:p>
          <a:endParaRPr lang="es-CO"/>
        </a:p>
      </dgm:t>
    </dgm:pt>
    <dgm:pt modelId="{BDF2512F-944D-4DF5-9F27-5B4C9D423953}" type="pres">
      <dgm:prSet presAssocID="{B6D978F9-1F4A-4DCA-BE3C-4341EA897F84}" presName="ChildAccent" presStyleLbl="solidFgAcc1" presStyleIdx="10" presStyleCnt="29"/>
      <dgm:spPr/>
      <dgm:t>
        <a:bodyPr/>
        <a:lstStyle/>
        <a:p>
          <a:endParaRPr lang="es-CO"/>
        </a:p>
      </dgm:t>
    </dgm:pt>
    <dgm:pt modelId="{3D5BA6EC-25D7-4A41-B482-7CFE1D036425}" type="pres">
      <dgm:prSet presAssocID="{B6D978F9-1F4A-4DCA-BE3C-4341EA897F84}" presName="Child" presStyleLbl="revTx" presStyleIdx="12" presStyleCnt="33">
        <dgm:presLayoutVars>
          <dgm:chMax val="0"/>
          <dgm:chPref val="0"/>
          <dgm:bulletEnabled val="1"/>
        </dgm:presLayoutVars>
      </dgm:prSet>
      <dgm:spPr/>
      <dgm:t>
        <a:bodyPr/>
        <a:lstStyle/>
        <a:p>
          <a:endParaRPr lang="en-US"/>
        </a:p>
      </dgm:t>
    </dgm:pt>
    <dgm:pt modelId="{FB4E0144-EEAD-4598-8AF7-44F61BE9F932}" type="pres">
      <dgm:prSet presAssocID="{D25F6557-1158-489B-9BFE-33DA15FE4292}" presName="childComposite" presStyleCnt="0">
        <dgm:presLayoutVars>
          <dgm:chMax val="0"/>
          <dgm:chPref val="0"/>
        </dgm:presLayoutVars>
      </dgm:prSet>
      <dgm:spPr/>
      <dgm:t>
        <a:bodyPr/>
        <a:lstStyle/>
        <a:p>
          <a:endParaRPr lang="es-CO"/>
        </a:p>
      </dgm:t>
    </dgm:pt>
    <dgm:pt modelId="{489F139A-26E6-4E6A-B78F-F121DFD59C2B}" type="pres">
      <dgm:prSet presAssocID="{D25F6557-1158-489B-9BFE-33DA15FE4292}" presName="ChildAccent" presStyleLbl="solidFgAcc1" presStyleIdx="11" presStyleCnt="29"/>
      <dgm:spPr/>
      <dgm:t>
        <a:bodyPr/>
        <a:lstStyle/>
        <a:p>
          <a:endParaRPr lang="es-CO"/>
        </a:p>
      </dgm:t>
    </dgm:pt>
    <dgm:pt modelId="{FBC436AD-0BAB-46FA-8FF4-5D64BDB5645C}" type="pres">
      <dgm:prSet presAssocID="{D25F6557-1158-489B-9BFE-33DA15FE4292}" presName="Child" presStyleLbl="revTx" presStyleIdx="13" presStyleCnt="33">
        <dgm:presLayoutVars>
          <dgm:chMax val="0"/>
          <dgm:chPref val="0"/>
          <dgm:bulletEnabled val="1"/>
        </dgm:presLayoutVars>
      </dgm:prSet>
      <dgm:spPr/>
      <dgm:t>
        <a:bodyPr/>
        <a:lstStyle/>
        <a:p>
          <a:endParaRPr lang="en-US"/>
        </a:p>
      </dgm:t>
    </dgm:pt>
    <dgm:pt modelId="{47CB7FAD-5351-4E5D-BFBA-C79CCF0EBA8E}" type="pres">
      <dgm:prSet presAssocID="{B54B4805-7C20-4D43-8073-841B2B52F4CF}" presName="childComposite" presStyleCnt="0">
        <dgm:presLayoutVars>
          <dgm:chMax val="0"/>
          <dgm:chPref val="0"/>
        </dgm:presLayoutVars>
      </dgm:prSet>
      <dgm:spPr/>
      <dgm:t>
        <a:bodyPr/>
        <a:lstStyle/>
        <a:p>
          <a:endParaRPr lang="es-CO"/>
        </a:p>
      </dgm:t>
    </dgm:pt>
    <dgm:pt modelId="{211EFFF9-90E0-4F7A-BA26-0AEE7B98FCB0}" type="pres">
      <dgm:prSet presAssocID="{B54B4805-7C20-4D43-8073-841B2B52F4CF}" presName="ChildAccent" presStyleLbl="solidFgAcc1" presStyleIdx="12" presStyleCnt="29"/>
      <dgm:spPr/>
      <dgm:t>
        <a:bodyPr/>
        <a:lstStyle/>
        <a:p>
          <a:endParaRPr lang="es-CO"/>
        </a:p>
      </dgm:t>
    </dgm:pt>
    <dgm:pt modelId="{970D8927-2762-4477-A875-B826CB084CA4}" type="pres">
      <dgm:prSet presAssocID="{B54B4805-7C20-4D43-8073-841B2B52F4CF}" presName="Child" presStyleLbl="revTx" presStyleIdx="14" presStyleCnt="33">
        <dgm:presLayoutVars>
          <dgm:chMax val="0"/>
          <dgm:chPref val="0"/>
          <dgm:bulletEnabled val="1"/>
        </dgm:presLayoutVars>
      </dgm:prSet>
      <dgm:spPr/>
      <dgm:t>
        <a:bodyPr/>
        <a:lstStyle/>
        <a:p>
          <a:endParaRPr lang="es-CO"/>
        </a:p>
      </dgm:t>
    </dgm:pt>
    <dgm:pt modelId="{04D99212-BBDD-49D4-9903-54824F37842D}" type="pres">
      <dgm:prSet presAssocID="{9837E56F-933B-4FA1-84D3-AE4A969F532C}" presName="childComposite" presStyleCnt="0">
        <dgm:presLayoutVars>
          <dgm:chMax val="0"/>
          <dgm:chPref val="0"/>
        </dgm:presLayoutVars>
      </dgm:prSet>
      <dgm:spPr/>
      <dgm:t>
        <a:bodyPr/>
        <a:lstStyle/>
        <a:p>
          <a:endParaRPr lang="es-CO"/>
        </a:p>
      </dgm:t>
    </dgm:pt>
    <dgm:pt modelId="{F996C7C8-5D2F-4139-A325-58A8D49DA291}" type="pres">
      <dgm:prSet presAssocID="{9837E56F-933B-4FA1-84D3-AE4A969F532C}" presName="ChildAccent" presStyleLbl="solidFgAcc1" presStyleIdx="13" presStyleCnt="29"/>
      <dgm:spPr/>
      <dgm:t>
        <a:bodyPr/>
        <a:lstStyle/>
        <a:p>
          <a:endParaRPr lang="es-CO"/>
        </a:p>
      </dgm:t>
    </dgm:pt>
    <dgm:pt modelId="{3A006984-4756-44C0-98D4-31CFD1D371D3}" type="pres">
      <dgm:prSet presAssocID="{9837E56F-933B-4FA1-84D3-AE4A969F532C}" presName="Child" presStyleLbl="revTx" presStyleIdx="15" presStyleCnt="33">
        <dgm:presLayoutVars>
          <dgm:chMax val="0"/>
          <dgm:chPref val="0"/>
          <dgm:bulletEnabled val="1"/>
        </dgm:presLayoutVars>
      </dgm:prSet>
      <dgm:spPr/>
      <dgm:t>
        <a:bodyPr/>
        <a:lstStyle/>
        <a:p>
          <a:endParaRPr lang="es-CO"/>
        </a:p>
      </dgm:t>
    </dgm:pt>
    <dgm:pt modelId="{B9DDD5D9-730D-4340-935C-07BD96614301}" type="pres">
      <dgm:prSet presAssocID="{E883F34F-EF81-4ACF-9C91-499B3FAF1A85}" presName="childComposite" presStyleCnt="0">
        <dgm:presLayoutVars>
          <dgm:chMax val="0"/>
          <dgm:chPref val="0"/>
        </dgm:presLayoutVars>
      </dgm:prSet>
      <dgm:spPr/>
      <dgm:t>
        <a:bodyPr/>
        <a:lstStyle/>
        <a:p>
          <a:endParaRPr lang="es-CO"/>
        </a:p>
      </dgm:t>
    </dgm:pt>
    <dgm:pt modelId="{FEB4E7F1-13DF-44F6-9DA6-19798BA2AF22}" type="pres">
      <dgm:prSet presAssocID="{E883F34F-EF81-4ACF-9C91-499B3FAF1A85}" presName="ChildAccent" presStyleLbl="solidFgAcc1" presStyleIdx="14" presStyleCnt="29"/>
      <dgm:spPr/>
      <dgm:t>
        <a:bodyPr/>
        <a:lstStyle/>
        <a:p>
          <a:endParaRPr lang="es-CO"/>
        </a:p>
      </dgm:t>
    </dgm:pt>
    <dgm:pt modelId="{6518987F-1046-41A3-BDA3-92B3274ADAC9}" type="pres">
      <dgm:prSet presAssocID="{E883F34F-EF81-4ACF-9C91-499B3FAF1A85}" presName="Child" presStyleLbl="revTx" presStyleIdx="16" presStyleCnt="33">
        <dgm:presLayoutVars>
          <dgm:chMax val="0"/>
          <dgm:chPref val="0"/>
          <dgm:bulletEnabled val="1"/>
        </dgm:presLayoutVars>
      </dgm:prSet>
      <dgm:spPr/>
      <dgm:t>
        <a:bodyPr/>
        <a:lstStyle/>
        <a:p>
          <a:endParaRPr lang="es-CO"/>
        </a:p>
      </dgm:t>
    </dgm:pt>
    <dgm:pt modelId="{AE15BEF5-4ECB-4401-8816-854DAE9F5D69}" type="pres">
      <dgm:prSet presAssocID="{5B09B33C-1266-4F2F-9278-0BDE94F97558}" presName="childComposite" presStyleCnt="0">
        <dgm:presLayoutVars>
          <dgm:chMax val="0"/>
          <dgm:chPref val="0"/>
        </dgm:presLayoutVars>
      </dgm:prSet>
      <dgm:spPr/>
      <dgm:t>
        <a:bodyPr/>
        <a:lstStyle/>
        <a:p>
          <a:endParaRPr lang="es-CO"/>
        </a:p>
      </dgm:t>
    </dgm:pt>
    <dgm:pt modelId="{4A88EE88-F5AE-4EFE-AC66-A1DB8AF884C4}" type="pres">
      <dgm:prSet presAssocID="{5B09B33C-1266-4F2F-9278-0BDE94F97558}" presName="ChildAccent" presStyleLbl="solidFgAcc1" presStyleIdx="15" presStyleCnt="29"/>
      <dgm:spPr/>
      <dgm:t>
        <a:bodyPr/>
        <a:lstStyle/>
        <a:p>
          <a:endParaRPr lang="es-CO"/>
        </a:p>
      </dgm:t>
    </dgm:pt>
    <dgm:pt modelId="{6D1E7E68-9B4A-4DFC-8A37-5D59B2AAC525}" type="pres">
      <dgm:prSet presAssocID="{5B09B33C-1266-4F2F-9278-0BDE94F97558}" presName="Child" presStyleLbl="revTx" presStyleIdx="17" presStyleCnt="33">
        <dgm:presLayoutVars>
          <dgm:chMax val="0"/>
          <dgm:chPref val="0"/>
          <dgm:bulletEnabled val="1"/>
        </dgm:presLayoutVars>
      </dgm:prSet>
      <dgm:spPr/>
      <dgm:t>
        <a:bodyPr/>
        <a:lstStyle/>
        <a:p>
          <a:endParaRPr lang="es-CO"/>
        </a:p>
      </dgm:t>
    </dgm:pt>
    <dgm:pt modelId="{634E235E-54C6-4B68-B333-10EA509D2810}" type="pres">
      <dgm:prSet presAssocID="{0273E8AF-D1F0-45C2-8C4B-167E5BA36FE8}" presName="childComposite" presStyleCnt="0">
        <dgm:presLayoutVars>
          <dgm:chMax val="0"/>
          <dgm:chPref val="0"/>
        </dgm:presLayoutVars>
      </dgm:prSet>
      <dgm:spPr/>
      <dgm:t>
        <a:bodyPr/>
        <a:lstStyle/>
        <a:p>
          <a:endParaRPr lang="es-CO"/>
        </a:p>
      </dgm:t>
    </dgm:pt>
    <dgm:pt modelId="{6114DE78-7D3C-4370-8E2D-71D266ACF955}" type="pres">
      <dgm:prSet presAssocID="{0273E8AF-D1F0-45C2-8C4B-167E5BA36FE8}" presName="ChildAccent" presStyleLbl="solidFgAcc1" presStyleIdx="16" presStyleCnt="29"/>
      <dgm:spPr/>
      <dgm:t>
        <a:bodyPr/>
        <a:lstStyle/>
        <a:p>
          <a:endParaRPr lang="es-CO"/>
        </a:p>
      </dgm:t>
    </dgm:pt>
    <dgm:pt modelId="{C046A202-D2BC-4E79-9EB2-7524E8ED8130}" type="pres">
      <dgm:prSet presAssocID="{0273E8AF-D1F0-45C2-8C4B-167E5BA36FE8}" presName="Child" presStyleLbl="revTx" presStyleIdx="18" presStyleCnt="33">
        <dgm:presLayoutVars>
          <dgm:chMax val="0"/>
          <dgm:chPref val="0"/>
          <dgm:bulletEnabled val="1"/>
        </dgm:presLayoutVars>
      </dgm:prSet>
      <dgm:spPr/>
      <dgm:t>
        <a:bodyPr/>
        <a:lstStyle/>
        <a:p>
          <a:endParaRPr lang="es-CO"/>
        </a:p>
      </dgm:t>
    </dgm:pt>
    <dgm:pt modelId="{32D0BCAB-3BB2-4F51-9443-C0F23AC38B35}" type="pres">
      <dgm:prSet presAssocID="{B5049C55-016A-4C11-82EB-8BEE0DDC9871}" presName="childComposite" presStyleCnt="0">
        <dgm:presLayoutVars>
          <dgm:chMax val="0"/>
          <dgm:chPref val="0"/>
        </dgm:presLayoutVars>
      </dgm:prSet>
      <dgm:spPr/>
      <dgm:t>
        <a:bodyPr/>
        <a:lstStyle/>
        <a:p>
          <a:endParaRPr lang="es-CO"/>
        </a:p>
      </dgm:t>
    </dgm:pt>
    <dgm:pt modelId="{F94AC44A-D406-417E-9311-538372753A6F}" type="pres">
      <dgm:prSet presAssocID="{B5049C55-016A-4C11-82EB-8BEE0DDC9871}" presName="ChildAccent" presStyleLbl="solidFgAcc1" presStyleIdx="17" presStyleCnt="29"/>
      <dgm:spPr/>
      <dgm:t>
        <a:bodyPr/>
        <a:lstStyle/>
        <a:p>
          <a:endParaRPr lang="es-CO"/>
        </a:p>
      </dgm:t>
    </dgm:pt>
    <dgm:pt modelId="{C5EE021A-F699-409E-91E7-182685E46B80}" type="pres">
      <dgm:prSet presAssocID="{B5049C55-016A-4C11-82EB-8BEE0DDC9871}" presName="Child" presStyleLbl="revTx" presStyleIdx="19" presStyleCnt="33">
        <dgm:presLayoutVars>
          <dgm:chMax val="0"/>
          <dgm:chPref val="0"/>
          <dgm:bulletEnabled val="1"/>
        </dgm:presLayoutVars>
      </dgm:prSet>
      <dgm:spPr/>
      <dgm:t>
        <a:bodyPr/>
        <a:lstStyle/>
        <a:p>
          <a:endParaRPr lang="es-CO"/>
        </a:p>
      </dgm:t>
    </dgm:pt>
    <dgm:pt modelId="{AA32975D-4ED8-4B74-88BD-838141B6BA74}" type="pres">
      <dgm:prSet presAssocID="{BD4C754D-83E1-477A-B54B-B9C084B68CF9}" presName="root" presStyleCnt="0">
        <dgm:presLayoutVars>
          <dgm:chMax/>
          <dgm:chPref/>
        </dgm:presLayoutVars>
      </dgm:prSet>
      <dgm:spPr/>
      <dgm:t>
        <a:bodyPr/>
        <a:lstStyle/>
        <a:p>
          <a:endParaRPr lang="es-CO"/>
        </a:p>
      </dgm:t>
    </dgm:pt>
    <dgm:pt modelId="{5B1C4C2A-A086-4140-8A1E-73544034CEFB}" type="pres">
      <dgm:prSet presAssocID="{BD4C754D-83E1-477A-B54B-B9C084B68CF9}" presName="rootComposite" presStyleCnt="0">
        <dgm:presLayoutVars/>
      </dgm:prSet>
      <dgm:spPr/>
      <dgm:t>
        <a:bodyPr/>
        <a:lstStyle/>
        <a:p>
          <a:endParaRPr lang="es-CO"/>
        </a:p>
      </dgm:t>
    </dgm:pt>
    <dgm:pt modelId="{D9DE8F45-9CA6-49E2-9B44-EBDD4AB83751}" type="pres">
      <dgm:prSet presAssocID="{BD4C754D-83E1-477A-B54B-B9C084B68CF9}" presName="ParentAccent" presStyleLbl="alignNode1" presStyleIdx="2" presStyleCnt="4" custLinFactNeighborX="-735" custLinFactNeighborY="2397"/>
      <dgm:spPr/>
      <dgm:t>
        <a:bodyPr/>
        <a:lstStyle/>
        <a:p>
          <a:endParaRPr lang="es-CO"/>
        </a:p>
      </dgm:t>
    </dgm:pt>
    <dgm:pt modelId="{A780C6A2-41E3-453E-A9C3-9D413FDBA9F8}" type="pres">
      <dgm:prSet presAssocID="{BD4C754D-83E1-477A-B54B-B9C084B68CF9}" presName="ParentSmallAccent" presStyleLbl="fgAcc1" presStyleIdx="2" presStyleCnt="4"/>
      <dgm:spPr/>
      <dgm:t>
        <a:bodyPr/>
        <a:lstStyle/>
        <a:p>
          <a:endParaRPr lang="es-CO"/>
        </a:p>
      </dgm:t>
    </dgm:pt>
    <dgm:pt modelId="{BA61E999-36C4-40C6-956E-847847DAA23A}" type="pres">
      <dgm:prSet presAssocID="{BD4C754D-83E1-477A-B54B-B9C084B68CF9}" presName="Parent" presStyleLbl="revTx" presStyleIdx="20" presStyleCnt="33" custScaleX="104613" custScaleY="131108" custLinFactNeighborX="1571" custLinFactNeighborY="-33397">
        <dgm:presLayoutVars>
          <dgm:chMax/>
          <dgm:chPref val="4"/>
          <dgm:bulletEnabled val="1"/>
        </dgm:presLayoutVars>
      </dgm:prSet>
      <dgm:spPr/>
      <dgm:t>
        <a:bodyPr/>
        <a:lstStyle/>
        <a:p>
          <a:endParaRPr lang="en-US"/>
        </a:p>
      </dgm:t>
    </dgm:pt>
    <dgm:pt modelId="{8277D408-7B77-43DC-8382-01ACAF303B4F}" type="pres">
      <dgm:prSet presAssocID="{BD4C754D-83E1-477A-B54B-B9C084B68CF9}" presName="childShape" presStyleCnt="0">
        <dgm:presLayoutVars>
          <dgm:chMax val="0"/>
          <dgm:chPref val="0"/>
        </dgm:presLayoutVars>
      </dgm:prSet>
      <dgm:spPr/>
      <dgm:t>
        <a:bodyPr/>
        <a:lstStyle/>
        <a:p>
          <a:endParaRPr lang="es-CO"/>
        </a:p>
      </dgm:t>
    </dgm:pt>
    <dgm:pt modelId="{14CF132C-0643-492B-B8D7-A8DB53095CBF}" type="pres">
      <dgm:prSet presAssocID="{7EF58CA3-61DD-462F-B6F7-BB71FBF7B14D}" presName="childComposite" presStyleCnt="0">
        <dgm:presLayoutVars>
          <dgm:chMax val="0"/>
          <dgm:chPref val="0"/>
        </dgm:presLayoutVars>
      </dgm:prSet>
      <dgm:spPr/>
      <dgm:t>
        <a:bodyPr/>
        <a:lstStyle/>
        <a:p>
          <a:endParaRPr lang="es-CO"/>
        </a:p>
      </dgm:t>
    </dgm:pt>
    <dgm:pt modelId="{F096A84C-F33A-4299-B2C1-929945100EE3}" type="pres">
      <dgm:prSet presAssocID="{7EF58CA3-61DD-462F-B6F7-BB71FBF7B14D}" presName="ChildAccent" presStyleLbl="solidFgAcc1" presStyleIdx="18" presStyleCnt="29"/>
      <dgm:spPr/>
      <dgm:t>
        <a:bodyPr/>
        <a:lstStyle/>
        <a:p>
          <a:endParaRPr lang="es-CO"/>
        </a:p>
      </dgm:t>
    </dgm:pt>
    <dgm:pt modelId="{9B4B9568-89DC-4F56-BA74-6E6D85CEB1BF}" type="pres">
      <dgm:prSet presAssocID="{7EF58CA3-61DD-462F-B6F7-BB71FBF7B14D}" presName="Child" presStyleLbl="revTx" presStyleIdx="21" presStyleCnt="33">
        <dgm:presLayoutVars>
          <dgm:chMax val="0"/>
          <dgm:chPref val="0"/>
          <dgm:bulletEnabled val="1"/>
        </dgm:presLayoutVars>
      </dgm:prSet>
      <dgm:spPr/>
      <dgm:t>
        <a:bodyPr/>
        <a:lstStyle/>
        <a:p>
          <a:endParaRPr lang="es-CO"/>
        </a:p>
      </dgm:t>
    </dgm:pt>
    <dgm:pt modelId="{6772BBAD-E7AB-4AA5-9D2C-086119ED0176}" type="pres">
      <dgm:prSet presAssocID="{84C7E90C-633B-49A8-AEB7-D427B52DA47A}" presName="childComposite" presStyleCnt="0">
        <dgm:presLayoutVars>
          <dgm:chMax val="0"/>
          <dgm:chPref val="0"/>
        </dgm:presLayoutVars>
      </dgm:prSet>
      <dgm:spPr/>
      <dgm:t>
        <a:bodyPr/>
        <a:lstStyle/>
        <a:p>
          <a:endParaRPr lang="es-CO"/>
        </a:p>
      </dgm:t>
    </dgm:pt>
    <dgm:pt modelId="{C3E9CE8C-BDBA-4E9D-AEEB-AEAD698F621C}" type="pres">
      <dgm:prSet presAssocID="{84C7E90C-633B-49A8-AEB7-D427B52DA47A}" presName="ChildAccent" presStyleLbl="solidFgAcc1" presStyleIdx="19" presStyleCnt="29"/>
      <dgm:spPr/>
      <dgm:t>
        <a:bodyPr/>
        <a:lstStyle/>
        <a:p>
          <a:endParaRPr lang="es-CO"/>
        </a:p>
      </dgm:t>
    </dgm:pt>
    <dgm:pt modelId="{EEED2A4B-7BC6-4ADB-A1F8-8F20D06F8332}" type="pres">
      <dgm:prSet presAssocID="{84C7E90C-633B-49A8-AEB7-D427B52DA47A}" presName="Child" presStyleLbl="revTx" presStyleIdx="22" presStyleCnt="33">
        <dgm:presLayoutVars>
          <dgm:chMax val="0"/>
          <dgm:chPref val="0"/>
          <dgm:bulletEnabled val="1"/>
        </dgm:presLayoutVars>
      </dgm:prSet>
      <dgm:spPr/>
      <dgm:t>
        <a:bodyPr/>
        <a:lstStyle/>
        <a:p>
          <a:endParaRPr lang="en-US"/>
        </a:p>
      </dgm:t>
    </dgm:pt>
    <dgm:pt modelId="{4D386A7E-03D6-4BFC-A22F-9C5A5FCBDF38}" type="pres">
      <dgm:prSet presAssocID="{A952980A-735E-4ED9-BAAB-87B294172764}" presName="childComposite" presStyleCnt="0">
        <dgm:presLayoutVars>
          <dgm:chMax val="0"/>
          <dgm:chPref val="0"/>
        </dgm:presLayoutVars>
      </dgm:prSet>
      <dgm:spPr/>
      <dgm:t>
        <a:bodyPr/>
        <a:lstStyle/>
        <a:p>
          <a:endParaRPr lang="es-CO"/>
        </a:p>
      </dgm:t>
    </dgm:pt>
    <dgm:pt modelId="{19764FC8-FFBC-4C00-94B7-26F6146D3080}" type="pres">
      <dgm:prSet presAssocID="{A952980A-735E-4ED9-BAAB-87B294172764}" presName="ChildAccent" presStyleLbl="solidFgAcc1" presStyleIdx="20" presStyleCnt="29"/>
      <dgm:spPr/>
      <dgm:t>
        <a:bodyPr/>
        <a:lstStyle/>
        <a:p>
          <a:endParaRPr lang="es-CO"/>
        </a:p>
      </dgm:t>
    </dgm:pt>
    <dgm:pt modelId="{411AB041-C771-473A-B12D-DFB86B486EE5}" type="pres">
      <dgm:prSet presAssocID="{A952980A-735E-4ED9-BAAB-87B294172764}" presName="Child" presStyleLbl="revTx" presStyleIdx="23" presStyleCnt="33">
        <dgm:presLayoutVars>
          <dgm:chMax val="0"/>
          <dgm:chPref val="0"/>
          <dgm:bulletEnabled val="1"/>
        </dgm:presLayoutVars>
      </dgm:prSet>
      <dgm:spPr/>
      <dgm:t>
        <a:bodyPr/>
        <a:lstStyle/>
        <a:p>
          <a:endParaRPr lang="es-CO"/>
        </a:p>
      </dgm:t>
    </dgm:pt>
    <dgm:pt modelId="{513B2A47-97CD-45B1-BA95-7A2FB20CF556}" type="pres">
      <dgm:prSet presAssocID="{3993145E-3FC7-4F48-931F-8804B489ED75}" presName="childComposite" presStyleCnt="0">
        <dgm:presLayoutVars>
          <dgm:chMax val="0"/>
          <dgm:chPref val="0"/>
        </dgm:presLayoutVars>
      </dgm:prSet>
      <dgm:spPr/>
      <dgm:t>
        <a:bodyPr/>
        <a:lstStyle/>
        <a:p>
          <a:endParaRPr lang="es-CO"/>
        </a:p>
      </dgm:t>
    </dgm:pt>
    <dgm:pt modelId="{B41970E2-DBE9-4504-9765-3190C48018F7}" type="pres">
      <dgm:prSet presAssocID="{3993145E-3FC7-4F48-931F-8804B489ED75}" presName="ChildAccent" presStyleLbl="solidFgAcc1" presStyleIdx="21" presStyleCnt="29"/>
      <dgm:spPr/>
      <dgm:t>
        <a:bodyPr/>
        <a:lstStyle/>
        <a:p>
          <a:endParaRPr lang="es-CO"/>
        </a:p>
      </dgm:t>
    </dgm:pt>
    <dgm:pt modelId="{76FEF9FD-840E-44AE-9FB4-CD08613E4879}" type="pres">
      <dgm:prSet presAssocID="{3993145E-3FC7-4F48-931F-8804B489ED75}" presName="Child" presStyleLbl="revTx" presStyleIdx="24" presStyleCnt="33">
        <dgm:presLayoutVars>
          <dgm:chMax val="0"/>
          <dgm:chPref val="0"/>
          <dgm:bulletEnabled val="1"/>
        </dgm:presLayoutVars>
      </dgm:prSet>
      <dgm:spPr/>
      <dgm:t>
        <a:bodyPr/>
        <a:lstStyle/>
        <a:p>
          <a:endParaRPr lang="en-US"/>
        </a:p>
      </dgm:t>
    </dgm:pt>
    <dgm:pt modelId="{1F00AB84-5E59-4AEF-AEA9-F5C997ACF7E4}" type="pres">
      <dgm:prSet presAssocID="{CDD91BB1-D55C-411A-AC87-948643246E8B}" presName="childComposite" presStyleCnt="0">
        <dgm:presLayoutVars>
          <dgm:chMax val="0"/>
          <dgm:chPref val="0"/>
        </dgm:presLayoutVars>
      </dgm:prSet>
      <dgm:spPr/>
      <dgm:t>
        <a:bodyPr/>
        <a:lstStyle/>
        <a:p>
          <a:endParaRPr lang="es-CO"/>
        </a:p>
      </dgm:t>
    </dgm:pt>
    <dgm:pt modelId="{2D989BAA-78B5-4DEA-9F9C-FFA0D9A38B8B}" type="pres">
      <dgm:prSet presAssocID="{CDD91BB1-D55C-411A-AC87-948643246E8B}" presName="ChildAccent" presStyleLbl="solidFgAcc1" presStyleIdx="22" presStyleCnt="29"/>
      <dgm:spPr/>
      <dgm:t>
        <a:bodyPr/>
        <a:lstStyle/>
        <a:p>
          <a:endParaRPr lang="es-CO"/>
        </a:p>
      </dgm:t>
    </dgm:pt>
    <dgm:pt modelId="{D7180A9A-FC93-4031-A898-4541D53FBFD9}" type="pres">
      <dgm:prSet presAssocID="{CDD91BB1-D55C-411A-AC87-948643246E8B}" presName="Child" presStyleLbl="revTx" presStyleIdx="25" presStyleCnt="33">
        <dgm:presLayoutVars>
          <dgm:chMax val="0"/>
          <dgm:chPref val="0"/>
          <dgm:bulletEnabled val="1"/>
        </dgm:presLayoutVars>
      </dgm:prSet>
      <dgm:spPr/>
      <dgm:t>
        <a:bodyPr/>
        <a:lstStyle/>
        <a:p>
          <a:endParaRPr lang="en-US"/>
        </a:p>
      </dgm:t>
    </dgm:pt>
    <dgm:pt modelId="{87501175-6E92-461B-AA8E-BF2B210D3E78}" type="pres">
      <dgm:prSet presAssocID="{E30414CE-EF32-4075-BC64-D38F05AB4CF7}" presName="childComposite" presStyleCnt="0">
        <dgm:presLayoutVars>
          <dgm:chMax val="0"/>
          <dgm:chPref val="0"/>
        </dgm:presLayoutVars>
      </dgm:prSet>
      <dgm:spPr/>
      <dgm:t>
        <a:bodyPr/>
        <a:lstStyle/>
        <a:p>
          <a:endParaRPr lang="es-CO"/>
        </a:p>
      </dgm:t>
    </dgm:pt>
    <dgm:pt modelId="{F0AAB9DA-D74E-476C-816A-A7DCFD961DAB}" type="pres">
      <dgm:prSet presAssocID="{E30414CE-EF32-4075-BC64-D38F05AB4CF7}" presName="ChildAccent" presStyleLbl="solidFgAcc1" presStyleIdx="23" presStyleCnt="29"/>
      <dgm:spPr/>
      <dgm:t>
        <a:bodyPr/>
        <a:lstStyle/>
        <a:p>
          <a:endParaRPr lang="es-CO"/>
        </a:p>
      </dgm:t>
    </dgm:pt>
    <dgm:pt modelId="{0702CCA2-A185-40AF-BE49-4D96A6172909}" type="pres">
      <dgm:prSet presAssocID="{E30414CE-EF32-4075-BC64-D38F05AB4CF7}" presName="Child" presStyleLbl="revTx" presStyleIdx="26" presStyleCnt="33">
        <dgm:presLayoutVars>
          <dgm:chMax val="0"/>
          <dgm:chPref val="0"/>
          <dgm:bulletEnabled val="1"/>
        </dgm:presLayoutVars>
      </dgm:prSet>
      <dgm:spPr/>
      <dgm:t>
        <a:bodyPr/>
        <a:lstStyle/>
        <a:p>
          <a:endParaRPr lang="es-CO"/>
        </a:p>
      </dgm:t>
    </dgm:pt>
    <dgm:pt modelId="{34AC59AD-811D-487B-8FB8-4DC343AD98E9}" type="pres">
      <dgm:prSet presAssocID="{0AA5120B-ECC8-4928-98D3-558857FB2102}" presName="childComposite" presStyleCnt="0">
        <dgm:presLayoutVars>
          <dgm:chMax val="0"/>
          <dgm:chPref val="0"/>
        </dgm:presLayoutVars>
      </dgm:prSet>
      <dgm:spPr/>
      <dgm:t>
        <a:bodyPr/>
        <a:lstStyle/>
        <a:p>
          <a:endParaRPr lang="es-CO"/>
        </a:p>
      </dgm:t>
    </dgm:pt>
    <dgm:pt modelId="{CAB72218-483A-4627-ACFB-D791F5250406}" type="pres">
      <dgm:prSet presAssocID="{0AA5120B-ECC8-4928-98D3-558857FB2102}" presName="ChildAccent" presStyleLbl="solidFgAcc1" presStyleIdx="24" presStyleCnt="29"/>
      <dgm:spPr/>
      <dgm:t>
        <a:bodyPr/>
        <a:lstStyle/>
        <a:p>
          <a:endParaRPr lang="es-CO"/>
        </a:p>
      </dgm:t>
    </dgm:pt>
    <dgm:pt modelId="{180D981A-5213-4C7F-B567-450ADA1B7B2F}" type="pres">
      <dgm:prSet presAssocID="{0AA5120B-ECC8-4928-98D3-558857FB2102}" presName="Child" presStyleLbl="revTx" presStyleIdx="27" presStyleCnt="33">
        <dgm:presLayoutVars>
          <dgm:chMax val="0"/>
          <dgm:chPref val="0"/>
          <dgm:bulletEnabled val="1"/>
        </dgm:presLayoutVars>
      </dgm:prSet>
      <dgm:spPr/>
      <dgm:t>
        <a:bodyPr/>
        <a:lstStyle/>
        <a:p>
          <a:endParaRPr lang="es-CO"/>
        </a:p>
      </dgm:t>
    </dgm:pt>
    <dgm:pt modelId="{697AD5B8-DD53-4DF4-9408-C93C1AC50A39}" type="pres">
      <dgm:prSet presAssocID="{D0FFFBF6-0BAF-4F18-8824-BD2A8562FE10}" presName="root" presStyleCnt="0">
        <dgm:presLayoutVars>
          <dgm:chMax/>
          <dgm:chPref/>
        </dgm:presLayoutVars>
      </dgm:prSet>
      <dgm:spPr/>
      <dgm:t>
        <a:bodyPr/>
        <a:lstStyle/>
        <a:p>
          <a:endParaRPr lang="es-CO"/>
        </a:p>
      </dgm:t>
    </dgm:pt>
    <dgm:pt modelId="{1A0FFAE7-5F84-42D2-921F-F00109B156F7}" type="pres">
      <dgm:prSet presAssocID="{D0FFFBF6-0BAF-4F18-8824-BD2A8562FE10}" presName="rootComposite" presStyleCnt="0">
        <dgm:presLayoutVars/>
      </dgm:prSet>
      <dgm:spPr/>
      <dgm:t>
        <a:bodyPr/>
        <a:lstStyle/>
        <a:p>
          <a:endParaRPr lang="es-CO"/>
        </a:p>
      </dgm:t>
    </dgm:pt>
    <dgm:pt modelId="{234EDF5C-7D0F-448D-AC38-6864F0DFB9AA}" type="pres">
      <dgm:prSet presAssocID="{D0FFFBF6-0BAF-4F18-8824-BD2A8562FE10}" presName="ParentAccent" presStyleLbl="alignNode1" presStyleIdx="3" presStyleCnt="4"/>
      <dgm:spPr/>
      <dgm:t>
        <a:bodyPr/>
        <a:lstStyle/>
        <a:p>
          <a:endParaRPr lang="es-CO"/>
        </a:p>
      </dgm:t>
    </dgm:pt>
    <dgm:pt modelId="{D807DC8B-3732-4CF3-B5D4-F4A2F71A3381}" type="pres">
      <dgm:prSet presAssocID="{D0FFFBF6-0BAF-4F18-8824-BD2A8562FE10}" presName="ParentSmallAccent" presStyleLbl="fgAcc1" presStyleIdx="3" presStyleCnt="4"/>
      <dgm:spPr/>
      <dgm:t>
        <a:bodyPr/>
        <a:lstStyle/>
        <a:p>
          <a:endParaRPr lang="es-CO"/>
        </a:p>
      </dgm:t>
    </dgm:pt>
    <dgm:pt modelId="{E766BA8B-BCA4-46C1-AD97-6CB4E26099D7}" type="pres">
      <dgm:prSet presAssocID="{D0FFFBF6-0BAF-4F18-8824-BD2A8562FE10}" presName="Parent" presStyleLbl="revTx" presStyleIdx="28" presStyleCnt="33" custScaleY="166794">
        <dgm:presLayoutVars>
          <dgm:chMax/>
          <dgm:chPref val="4"/>
          <dgm:bulletEnabled val="1"/>
        </dgm:presLayoutVars>
      </dgm:prSet>
      <dgm:spPr/>
      <dgm:t>
        <a:bodyPr/>
        <a:lstStyle/>
        <a:p>
          <a:endParaRPr lang="es-CO"/>
        </a:p>
      </dgm:t>
    </dgm:pt>
    <dgm:pt modelId="{504BDDCC-BF5F-4CED-887E-8FDB34819096}" type="pres">
      <dgm:prSet presAssocID="{D0FFFBF6-0BAF-4F18-8824-BD2A8562FE10}" presName="childShape" presStyleCnt="0">
        <dgm:presLayoutVars>
          <dgm:chMax val="0"/>
          <dgm:chPref val="0"/>
        </dgm:presLayoutVars>
      </dgm:prSet>
      <dgm:spPr/>
      <dgm:t>
        <a:bodyPr/>
        <a:lstStyle/>
        <a:p>
          <a:endParaRPr lang="es-CO"/>
        </a:p>
      </dgm:t>
    </dgm:pt>
    <dgm:pt modelId="{49B67275-45B3-47D0-B403-C833D9A0ABD7}" type="pres">
      <dgm:prSet presAssocID="{AE12206A-F604-497F-AC22-78E092F602CB}" presName="childComposite" presStyleCnt="0">
        <dgm:presLayoutVars>
          <dgm:chMax val="0"/>
          <dgm:chPref val="0"/>
        </dgm:presLayoutVars>
      </dgm:prSet>
      <dgm:spPr/>
      <dgm:t>
        <a:bodyPr/>
        <a:lstStyle/>
        <a:p>
          <a:endParaRPr lang="es-CO"/>
        </a:p>
      </dgm:t>
    </dgm:pt>
    <dgm:pt modelId="{B0EBC412-03D5-4C06-A1B6-CC2F4B9E8339}" type="pres">
      <dgm:prSet presAssocID="{AE12206A-F604-497F-AC22-78E092F602CB}" presName="ChildAccent" presStyleLbl="solidFgAcc1" presStyleIdx="25" presStyleCnt="29"/>
      <dgm:spPr/>
      <dgm:t>
        <a:bodyPr/>
        <a:lstStyle/>
        <a:p>
          <a:endParaRPr lang="es-CO"/>
        </a:p>
      </dgm:t>
    </dgm:pt>
    <dgm:pt modelId="{CDFBC628-648C-45D6-90B3-1A29CCB9CB23}" type="pres">
      <dgm:prSet presAssocID="{AE12206A-F604-497F-AC22-78E092F602CB}" presName="Child" presStyleLbl="revTx" presStyleIdx="29" presStyleCnt="33">
        <dgm:presLayoutVars>
          <dgm:chMax val="0"/>
          <dgm:chPref val="0"/>
          <dgm:bulletEnabled val="1"/>
        </dgm:presLayoutVars>
      </dgm:prSet>
      <dgm:spPr/>
      <dgm:t>
        <a:bodyPr/>
        <a:lstStyle/>
        <a:p>
          <a:endParaRPr lang="es-CO"/>
        </a:p>
      </dgm:t>
    </dgm:pt>
    <dgm:pt modelId="{DBC0B1E0-7AB6-4A77-835B-0ABA55A23B3C}" type="pres">
      <dgm:prSet presAssocID="{077CD495-90BF-4FE0-95B8-1C4317B2C4CD}" presName="childComposite" presStyleCnt="0">
        <dgm:presLayoutVars>
          <dgm:chMax val="0"/>
          <dgm:chPref val="0"/>
        </dgm:presLayoutVars>
      </dgm:prSet>
      <dgm:spPr/>
      <dgm:t>
        <a:bodyPr/>
        <a:lstStyle/>
        <a:p>
          <a:endParaRPr lang="es-CO"/>
        </a:p>
      </dgm:t>
    </dgm:pt>
    <dgm:pt modelId="{70AB8DB2-1EF8-48CA-8C10-6D8BE1327446}" type="pres">
      <dgm:prSet presAssocID="{077CD495-90BF-4FE0-95B8-1C4317B2C4CD}" presName="ChildAccent" presStyleLbl="solidFgAcc1" presStyleIdx="26" presStyleCnt="29"/>
      <dgm:spPr/>
      <dgm:t>
        <a:bodyPr/>
        <a:lstStyle/>
        <a:p>
          <a:endParaRPr lang="es-CO"/>
        </a:p>
      </dgm:t>
    </dgm:pt>
    <dgm:pt modelId="{A3BDEB37-F906-46D9-A7D8-31F730D81475}" type="pres">
      <dgm:prSet presAssocID="{077CD495-90BF-4FE0-95B8-1C4317B2C4CD}" presName="Child" presStyleLbl="revTx" presStyleIdx="30" presStyleCnt="33">
        <dgm:presLayoutVars>
          <dgm:chMax val="0"/>
          <dgm:chPref val="0"/>
          <dgm:bulletEnabled val="1"/>
        </dgm:presLayoutVars>
      </dgm:prSet>
      <dgm:spPr/>
      <dgm:t>
        <a:bodyPr/>
        <a:lstStyle/>
        <a:p>
          <a:endParaRPr lang="es-CO"/>
        </a:p>
      </dgm:t>
    </dgm:pt>
    <dgm:pt modelId="{9D482518-70B3-4A0D-986C-C81ABC5A9862}" type="pres">
      <dgm:prSet presAssocID="{7BB216F3-9458-4C6F-9137-9DC4F41558FD}" presName="childComposite" presStyleCnt="0">
        <dgm:presLayoutVars>
          <dgm:chMax val="0"/>
          <dgm:chPref val="0"/>
        </dgm:presLayoutVars>
      </dgm:prSet>
      <dgm:spPr/>
      <dgm:t>
        <a:bodyPr/>
        <a:lstStyle/>
        <a:p>
          <a:endParaRPr lang="es-CO"/>
        </a:p>
      </dgm:t>
    </dgm:pt>
    <dgm:pt modelId="{A5A6B65A-F4D8-4BC2-8273-3F6C3B3EAC8A}" type="pres">
      <dgm:prSet presAssocID="{7BB216F3-9458-4C6F-9137-9DC4F41558FD}" presName="ChildAccent" presStyleLbl="solidFgAcc1" presStyleIdx="27" presStyleCnt="29"/>
      <dgm:spPr/>
      <dgm:t>
        <a:bodyPr/>
        <a:lstStyle/>
        <a:p>
          <a:endParaRPr lang="es-CO"/>
        </a:p>
      </dgm:t>
    </dgm:pt>
    <dgm:pt modelId="{AEC6E1BB-692F-430A-AF18-D4F00F258D0C}" type="pres">
      <dgm:prSet presAssocID="{7BB216F3-9458-4C6F-9137-9DC4F41558FD}" presName="Child" presStyleLbl="revTx" presStyleIdx="31" presStyleCnt="33">
        <dgm:presLayoutVars>
          <dgm:chMax val="0"/>
          <dgm:chPref val="0"/>
          <dgm:bulletEnabled val="1"/>
        </dgm:presLayoutVars>
      </dgm:prSet>
      <dgm:spPr/>
      <dgm:t>
        <a:bodyPr/>
        <a:lstStyle/>
        <a:p>
          <a:endParaRPr lang="es-CO"/>
        </a:p>
      </dgm:t>
    </dgm:pt>
    <dgm:pt modelId="{A40C2B0B-F1D3-42F7-BFC2-01E5C1D9EAE5}" type="pres">
      <dgm:prSet presAssocID="{8AA0751A-47F4-482F-8584-ADA0B651AB25}" presName="childComposite" presStyleCnt="0">
        <dgm:presLayoutVars>
          <dgm:chMax val="0"/>
          <dgm:chPref val="0"/>
        </dgm:presLayoutVars>
      </dgm:prSet>
      <dgm:spPr/>
      <dgm:t>
        <a:bodyPr/>
        <a:lstStyle/>
        <a:p>
          <a:endParaRPr lang="es-CO"/>
        </a:p>
      </dgm:t>
    </dgm:pt>
    <dgm:pt modelId="{C0D8B050-553B-461A-88BE-D53F2AC5624B}" type="pres">
      <dgm:prSet presAssocID="{8AA0751A-47F4-482F-8584-ADA0B651AB25}" presName="ChildAccent" presStyleLbl="solidFgAcc1" presStyleIdx="28" presStyleCnt="29"/>
      <dgm:spPr/>
      <dgm:t>
        <a:bodyPr/>
        <a:lstStyle/>
        <a:p>
          <a:endParaRPr lang="es-CO"/>
        </a:p>
      </dgm:t>
    </dgm:pt>
    <dgm:pt modelId="{D366DC1B-8277-45B7-97B7-8D1F6807FE7C}" type="pres">
      <dgm:prSet presAssocID="{8AA0751A-47F4-482F-8584-ADA0B651AB25}" presName="Child" presStyleLbl="revTx" presStyleIdx="32" presStyleCnt="33">
        <dgm:presLayoutVars>
          <dgm:chMax val="0"/>
          <dgm:chPref val="0"/>
          <dgm:bulletEnabled val="1"/>
        </dgm:presLayoutVars>
      </dgm:prSet>
      <dgm:spPr/>
      <dgm:t>
        <a:bodyPr/>
        <a:lstStyle/>
        <a:p>
          <a:endParaRPr lang="es-CO"/>
        </a:p>
      </dgm:t>
    </dgm:pt>
  </dgm:ptLst>
  <dgm:cxnLst>
    <dgm:cxn modelId="{7A15D2AD-12DE-4C24-9168-4A8D060488DB}" srcId="{89F96148-F938-4A98-8BBE-691FDE56545B}" destId="{E883F34F-EF81-4ACF-9C91-499B3FAF1A85}" srcOrd="7" destOrd="0" parTransId="{6496F919-0851-4629-9E45-A69D89A4909A}" sibTransId="{3B50A9B0-6EB3-4146-8782-451ED5BF0B7D}"/>
    <dgm:cxn modelId="{93D4BFE9-09DD-47E1-B210-135767CCA4E1}" type="presOf" srcId="{5D9CBAFE-C4A8-49B6-95B7-AD7D8F09E702}" destId="{19A4E4CC-80E5-4EFF-9DB6-1022D11ECBC9}" srcOrd="0" destOrd="0" presId="urn:microsoft.com/office/officeart/2008/layout/SquareAccentList"/>
    <dgm:cxn modelId="{9BC4143D-2623-46CC-A269-0F6EFA93EAB3}" type="presOf" srcId="{AE12206A-F604-497F-AC22-78E092F602CB}" destId="{CDFBC628-648C-45D6-90B3-1A29CCB9CB23}" srcOrd="0" destOrd="0" presId="urn:microsoft.com/office/officeart/2008/layout/SquareAccentList"/>
    <dgm:cxn modelId="{636E8971-A8FE-4D0A-BC55-C1D47B9D9035}" srcId="{D0FFFBF6-0BAF-4F18-8824-BD2A8562FE10}" destId="{AE12206A-F604-497F-AC22-78E092F602CB}" srcOrd="0" destOrd="0" parTransId="{976B7FDC-94E5-451A-8C0E-233B332958F2}" sibTransId="{FBD558DA-02B9-48BD-ADB4-20064D391453}"/>
    <dgm:cxn modelId="{97410783-66C8-4612-B0C5-5A2784028DFE}" srcId="{89F96148-F938-4A98-8BBE-691FDE56545B}" destId="{B54B4805-7C20-4D43-8073-841B2B52F4CF}" srcOrd="5" destOrd="0" parTransId="{7E97F443-CFB5-4EED-81CD-CF8D90BBBA1D}" sibTransId="{C965A8C6-566C-4118-A0E3-254BBF92B22F}"/>
    <dgm:cxn modelId="{C2FB2383-67F3-4870-AF3B-F8FF3D4DD24E}" srcId="{89F96148-F938-4A98-8BBE-691FDE56545B}" destId="{B5049C55-016A-4C11-82EB-8BEE0DDC9871}" srcOrd="10" destOrd="0" parTransId="{D99F905B-07D5-4FEB-9A7D-0149BF477BEE}" sibTransId="{206046F0-BED7-442A-9D60-953B82468E09}"/>
    <dgm:cxn modelId="{E61A6EB1-D65B-4424-B44D-65BF9F9BC772}" srcId="{89F96148-F938-4A98-8BBE-691FDE56545B}" destId="{0273E8AF-D1F0-45C2-8C4B-167E5BA36FE8}" srcOrd="9" destOrd="0" parTransId="{E567CEFF-377D-45A2-B59A-ED552900D6B2}" sibTransId="{7D6E656B-B271-4359-BC9D-36E3AF7D4CA3}"/>
    <dgm:cxn modelId="{576D6F1E-AE1D-4803-B7C8-BE7A02A5801D}" type="presOf" srcId="{E30414CE-EF32-4075-BC64-D38F05AB4CF7}" destId="{0702CCA2-A185-40AF-BE49-4D96A6172909}" srcOrd="0" destOrd="0" presId="urn:microsoft.com/office/officeart/2008/layout/SquareAccentList"/>
    <dgm:cxn modelId="{053B2769-F96A-478B-B352-4F96D1E31787}" srcId="{BD4C754D-83E1-477A-B54B-B9C084B68CF9}" destId="{E30414CE-EF32-4075-BC64-D38F05AB4CF7}" srcOrd="5" destOrd="0" parTransId="{A30ACF89-19C6-4424-A101-64E78EDC0710}" sibTransId="{94F195A2-B64B-4BD3-A6B7-336A8F432590}"/>
    <dgm:cxn modelId="{16104107-1FED-4CA0-946B-1616C4A23A0E}" type="presOf" srcId="{C2BE3860-4D21-47D3-97F8-03130681294C}" destId="{C225BD23-83FD-4295-8DA1-81ED812F135B}" srcOrd="0" destOrd="0" presId="urn:microsoft.com/office/officeart/2008/layout/SquareAccentList"/>
    <dgm:cxn modelId="{905EFF5D-F23F-4D9E-A270-98BD4A460CD2}" type="presOf" srcId="{0C2B1784-183C-42BF-AC07-E88D0806AD96}" destId="{5DEACD45-FBB3-488B-9880-B663F0BEB8C3}" srcOrd="0" destOrd="0" presId="urn:microsoft.com/office/officeart/2008/layout/SquareAccentList"/>
    <dgm:cxn modelId="{19E3A717-1269-4E4A-9F66-67CFE44ED5BD}" type="presOf" srcId="{A952980A-735E-4ED9-BAAB-87B294172764}" destId="{411AB041-C771-473A-B12D-DFB86B486EE5}" srcOrd="0" destOrd="0" presId="urn:microsoft.com/office/officeart/2008/layout/SquareAccentList"/>
    <dgm:cxn modelId="{42A389BA-F729-41E3-B7ED-8D17FC81DB10}" type="presOf" srcId="{B6D978F9-1F4A-4DCA-BE3C-4341EA897F84}" destId="{3D5BA6EC-25D7-4A41-B482-7CFE1D036425}" srcOrd="0" destOrd="0" presId="urn:microsoft.com/office/officeart/2008/layout/SquareAccentList"/>
    <dgm:cxn modelId="{3D703C0D-4F4E-4B58-B995-AF2A11194843}" type="presOf" srcId="{E3464247-E2FD-4B9D-9DD8-57C3926BEC69}" destId="{1893023D-79E2-4AA8-9DCD-40E77545EFF5}" srcOrd="0" destOrd="0" presId="urn:microsoft.com/office/officeart/2008/layout/SquareAccentList"/>
    <dgm:cxn modelId="{F7E0AB4E-DF36-4FF0-AD21-BA71A7EB6CEA}" type="presOf" srcId="{2524B60B-A13F-44E0-8DEF-D3FD3C188E5B}" destId="{0C0C33FF-C3D3-48FD-BDC1-7FFB5C022C8A}" srcOrd="0" destOrd="0" presId="urn:microsoft.com/office/officeart/2008/layout/SquareAccentList"/>
    <dgm:cxn modelId="{19A70523-7EED-44F0-A735-51D35D9FBF34}" srcId="{C12596B6-BC2E-424C-93B6-D37AA90D9FBD}" destId="{B6FAC570-B899-4E79-9667-06033FE58BD1}" srcOrd="0" destOrd="0" parTransId="{062C2419-05D8-4718-9DD5-47DF3F19BF28}" sibTransId="{6A2A3407-E455-4B9F-9E70-0C4935EA62C8}"/>
    <dgm:cxn modelId="{972C7884-E4D6-4B31-83FD-9B4D6FA8C901}" srcId="{C12596B6-BC2E-424C-93B6-D37AA90D9FBD}" destId="{89F96148-F938-4A98-8BBE-691FDE56545B}" srcOrd="1" destOrd="0" parTransId="{B534CEA3-43A5-4E62-A1D9-EE144BC2E5EC}" sibTransId="{8A0B9D69-DEAE-4A40-B2D7-58BDC457CB86}"/>
    <dgm:cxn modelId="{BFC0BD7A-E899-4D3C-A700-CB0B0D02074A}" srcId="{B6FAC570-B899-4E79-9667-06033FE58BD1}" destId="{7FEA1C5F-D1C1-4AC8-AECA-982339D7058B}" srcOrd="5" destOrd="0" parTransId="{B0EB7792-DB24-4DF7-A759-E8BFD7ED01CB}" sibTransId="{C9A81290-F49E-4610-92FC-50419D8DF8CE}"/>
    <dgm:cxn modelId="{6AE2B139-A456-42B3-A068-E50B44DBA004}" srcId="{D0FFFBF6-0BAF-4F18-8824-BD2A8562FE10}" destId="{8AA0751A-47F4-482F-8584-ADA0B651AB25}" srcOrd="3" destOrd="0" parTransId="{3FECF796-070D-49D1-9F78-4363E49A084E}" sibTransId="{E1BBD74D-594B-4DA5-9933-339105E415D8}"/>
    <dgm:cxn modelId="{9FD0CF96-A2D2-4097-A01A-9226A779EBF0}" srcId="{D0FFFBF6-0BAF-4F18-8824-BD2A8562FE10}" destId="{077CD495-90BF-4FE0-95B8-1C4317B2C4CD}" srcOrd="1" destOrd="0" parTransId="{644A3290-017A-418C-AF17-AB7B33A6D6B3}" sibTransId="{E12767C6-DA81-4CF2-9433-05F7C0333D63}"/>
    <dgm:cxn modelId="{1FB66862-0050-44B9-933E-54A318FADB1F}" type="presOf" srcId="{CDD91BB1-D55C-411A-AC87-948643246E8B}" destId="{D7180A9A-FC93-4031-A898-4541D53FBFD9}" srcOrd="0" destOrd="0" presId="urn:microsoft.com/office/officeart/2008/layout/SquareAccentList"/>
    <dgm:cxn modelId="{25791F31-FC8A-4B1F-9747-58B75FD87CDC}" srcId="{89F96148-F938-4A98-8BBE-691FDE56545B}" destId="{9837E56F-933B-4FA1-84D3-AE4A969F532C}" srcOrd="6" destOrd="0" parTransId="{87A882D7-E107-4A30-91E0-F16382CC59C0}" sibTransId="{C93ED0E7-B4D8-4198-B334-53CA5340943C}"/>
    <dgm:cxn modelId="{2373CED1-6D73-42D4-969E-326B9BB68EDA}" type="presOf" srcId="{D0FFFBF6-0BAF-4F18-8824-BD2A8562FE10}" destId="{E766BA8B-BCA4-46C1-AD97-6CB4E26099D7}" srcOrd="0" destOrd="0" presId="urn:microsoft.com/office/officeart/2008/layout/SquareAccentList"/>
    <dgm:cxn modelId="{9F38ECA1-A1D7-42E4-A1C7-3C741803DE07}" type="presOf" srcId="{7FEA1C5F-D1C1-4AC8-AECA-982339D7058B}" destId="{E17A0567-CD04-4841-877E-CAF53B6DC85E}" srcOrd="0" destOrd="0" presId="urn:microsoft.com/office/officeart/2008/layout/SquareAccentList"/>
    <dgm:cxn modelId="{76C7F9AE-DC14-4896-AA8A-AF1D0DF2E621}" srcId="{B6FAC570-B899-4E79-9667-06033FE58BD1}" destId="{5D9CBAFE-C4A8-49B6-95B7-AD7D8F09E702}" srcOrd="1" destOrd="0" parTransId="{C8F1E685-8305-4419-B9EA-42C238894DE2}" sibTransId="{4C86AD52-9F5D-4F9D-A19B-3D5DC7367DAC}"/>
    <dgm:cxn modelId="{69140F7B-3471-40A0-93A8-4E89EB3761FF}" type="presOf" srcId="{A6BC290C-968B-4FF5-A0BA-58C9137460A4}" destId="{A381786E-C9E2-4CF8-BAD3-21F5E9593FD0}" srcOrd="0" destOrd="0" presId="urn:microsoft.com/office/officeart/2008/layout/SquareAccentList"/>
    <dgm:cxn modelId="{F29421CF-7AA3-4A23-A02C-DCCD586D0764}" srcId="{D0FFFBF6-0BAF-4F18-8824-BD2A8562FE10}" destId="{7BB216F3-9458-4C6F-9137-9DC4F41558FD}" srcOrd="2" destOrd="0" parTransId="{CF2C8C01-D876-48FE-A0D4-365776A49C6E}" sibTransId="{B4EFD9D4-5EF0-4131-A1DC-9F5BF99B1463}"/>
    <dgm:cxn modelId="{72F4C8CF-5C7B-4FFF-86D0-D8ED387C376A}" type="presOf" srcId="{3993145E-3FC7-4F48-931F-8804B489ED75}" destId="{76FEF9FD-840E-44AE-9FB4-CD08613E4879}" srcOrd="0" destOrd="0" presId="urn:microsoft.com/office/officeart/2008/layout/SquareAccentList"/>
    <dgm:cxn modelId="{5B6F7C28-C80E-4362-B82E-8BEE22CD4A99}" srcId="{89F96148-F938-4A98-8BBE-691FDE56545B}" destId="{D25F6557-1158-489B-9BFE-33DA15FE4292}" srcOrd="4" destOrd="0" parTransId="{C3333D1D-6DBC-4F7B-9B9E-42A0732A8960}" sibTransId="{8AD5BA57-2CFB-4F63-8629-0AF77F679EE3}"/>
    <dgm:cxn modelId="{40C3939A-B7F9-4B94-B533-FBBA1A704638}" type="presOf" srcId="{BD4C754D-83E1-477A-B54B-B9C084B68CF9}" destId="{BA61E999-36C4-40C6-956E-847847DAA23A}" srcOrd="0" destOrd="0" presId="urn:microsoft.com/office/officeart/2008/layout/SquareAccentList"/>
    <dgm:cxn modelId="{ECF23780-CEDF-48C8-8D51-19FE21FBB7B7}" type="presOf" srcId="{C12596B6-BC2E-424C-93B6-D37AA90D9FBD}" destId="{180B6415-62A2-4C8D-8CAF-8A819B5C5892}" srcOrd="0" destOrd="0" presId="urn:microsoft.com/office/officeart/2008/layout/SquareAccentList"/>
    <dgm:cxn modelId="{5D99C79B-16DF-4845-B662-F749300C2ACC}" srcId="{89F96148-F938-4A98-8BBE-691FDE56545B}" destId="{C2BE3860-4D21-47D3-97F8-03130681294C}" srcOrd="0" destOrd="0" parTransId="{8150AD1B-EC21-4894-A492-0A737EE8580D}" sibTransId="{20161A3C-6CB8-417C-A293-6893F9D207BB}"/>
    <dgm:cxn modelId="{6A8C57AD-8D83-4953-A5D4-8D04BB1C455C}" srcId="{C12596B6-BC2E-424C-93B6-D37AA90D9FBD}" destId="{BD4C754D-83E1-477A-B54B-B9C084B68CF9}" srcOrd="2" destOrd="0" parTransId="{08177CEC-8119-40FD-8DC3-ED7EDBEC49F1}" sibTransId="{76205906-EB61-4864-837F-7A08317EF656}"/>
    <dgm:cxn modelId="{5E8196E0-0122-4BE1-9496-5C096AEB48B9}" type="presOf" srcId="{B5049C55-016A-4C11-82EB-8BEE0DDC9871}" destId="{C5EE021A-F699-409E-91E7-182685E46B80}" srcOrd="0" destOrd="0" presId="urn:microsoft.com/office/officeart/2008/layout/SquareAccentList"/>
    <dgm:cxn modelId="{D1BAF88A-41F4-4B35-8098-4286A4C2C166}" srcId="{B6FAC570-B899-4E79-9667-06033FE58BD1}" destId="{F23C8B20-11CB-409F-9FEF-EBBFBB5F7B57}" srcOrd="0" destOrd="0" parTransId="{6F3F64B2-F6E1-4178-B80C-F2F430C5F451}" sibTransId="{D35335D4-6107-44DE-A9A7-0DDF031B1792}"/>
    <dgm:cxn modelId="{7468861B-E65A-4A56-96B9-866F6355DBFB}" srcId="{B6FAC570-B899-4E79-9667-06033FE58BD1}" destId="{6A0CC003-F100-4F12-A261-4776A1C0581A}" srcOrd="3" destOrd="0" parTransId="{9F16E198-4EC6-484E-B5D1-F6022436BFB6}" sibTransId="{2C51B971-F9FA-4035-A5BD-2193378639D8}"/>
    <dgm:cxn modelId="{C2E9C6B4-3760-4412-A389-AECF661F3D39}" type="presOf" srcId="{9837E56F-933B-4FA1-84D3-AE4A969F532C}" destId="{3A006984-4756-44C0-98D4-31CFD1D371D3}" srcOrd="0" destOrd="0" presId="urn:microsoft.com/office/officeart/2008/layout/SquareAccentList"/>
    <dgm:cxn modelId="{47EB7154-1173-44C3-B767-F7EC745923CA}" srcId="{BD4C754D-83E1-477A-B54B-B9C084B68CF9}" destId="{3993145E-3FC7-4F48-931F-8804B489ED75}" srcOrd="3" destOrd="0" parTransId="{0FD4CBBD-70BB-469A-88D4-B04213B90CB9}" sibTransId="{6BDCCE8F-8443-440A-AA59-FFF769B1288C}"/>
    <dgm:cxn modelId="{4A40480D-6DFC-4BB1-B899-F38579DD5366}" type="presOf" srcId="{B6FAC570-B899-4E79-9667-06033FE58BD1}" destId="{5E5F306A-524A-4A92-B4AB-931D408EC932}" srcOrd="0" destOrd="0" presId="urn:microsoft.com/office/officeart/2008/layout/SquareAccentList"/>
    <dgm:cxn modelId="{99A13C1A-403D-4230-987C-BDFDEEF32BDE}" srcId="{BD4C754D-83E1-477A-B54B-B9C084B68CF9}" destId="{0AA5120B-ECC8-4928-98D3-558857FB2102}" srcOrd="6" destOrd="0" parTransId="{FE8F1172-7DEF-41B9-8CE0-9678422D30C8}" sibTransId="{72EA1E2D-F737-4F4F-AD2E-468AA96F5080}"/>
    <dgm:cxn modelId="{49227A50-77BC-495C-A7CE-8516A04F124E}" srcId="{B6FAC570-B899-4E79-9667-06033FE58BD1}" destId="{0C2B1784-183C-42BF-AC07-E88D0806AD96}" srcOrd="2" destOrd="0" parTransId="{79FFBC7D-D9E1-4137-AA6B-33B18B2D1547}" sibTransId="{78B8047C-AB71-4E6C-BE84-2488F33685D4}"/>
    <dgm:cxn modelId="{85388A5F-9E1D-494C-A1B7-1AE5561C17FB}" type="presOf" srcId="{84C7E90C-633B-49A8-AEB7-D427B52DA47A}" destId="{EEED2A4B-7BC6-4ADB-A1F8-8F20D06F8332}" srcOrd="0" destOrd="0" presId="urn:microsoft.com/office/officeart/2008/layout/SquareAccentList"/>
    <dgm:cxn modelId="{94DF249E-7527-4D01-9442-B42C81CBACA4}" srcId="{89F96148-F938-4A98-8BBE-691FDE56545B}" destId="{5B09B33C-1266-4F2F-9278-0BDE94F97558}" srcOrd="8" destOrd="0" parTransId="{16175D31-379C-4BAF-AE61-07C921419792}" sibTransId="{63D3BB4A-6E39-4FD4-A6DB-480D47E84987}"/>
    <dgm:cxn modelId="{8A215A18-7355-49CE-8CA0-2672ED458AEC}" srcId="{89F96148-F938-4A98-8BBE-691FDE56545B}" destId="{B6D978F9-1F4A-4DCA-BE3C-4341EA897F84}" srcOrd="3" destOrd="0" parTransId="{CA0D17D9-2A79-4713-9C6D-3A281630F70D}" sibTransId="{58B436DE-FF24-44D5-8FBC-708408C24BEE}"/>
    <dgm:cxn modelId="{87C2C493-8CBF-4E9B-B5A9-83EA49B7B0A4}" srcId="{C12596B6-BC2E-424C-93B6-D37AA90D9FBD}" destId="{D0FFFBF6-0BAF-4F18-8824-BD2A8562FE10}" srcOrd="3" destOrd="0" parTransId="{F91DF0AC-6D84-43F6-AEE1-17BC449DC9FB}" sibTransId="{FA667536-2D7D-4DE3-94B2-2F41BB948F28}"/>
    <dgm:cxn modelId="{E65DB058-46B5-4ADF-99C2-2F2148831151}" srcId="{B6FAC570-B899-4E79-9667-06033FE58BD1}" destId="{A6BC290C-968B-4FF5-A0BA-58C9137460A4}" srcOrd="4" destOrd="0" parTransId="{0DEA7648-148C-4240-936F-B1E34EDF10E1}" sibTransId="{42D54D36-130E-4671-B531-F0B039CEF248}"/>
    <dgm:cxn modelId="{3C33B755-94BD-49E8-BF60-8D564C8CAD34}" srcId="{BD4C754D-83E1-477A-B54B-B9C084B68CF9}" destId="{7EF58CA3-61DD-462F-B6F7-BB71FBF7B14D}" srcOrd="0" destOrd="0" parTransId="{ADAC781D-2EA8-4840-92C0-011D3A446520}" sibTransId="{0D85980F-CD80-42E4-86F7-B976F78474DB}"/>
    <dgm:cxn modelId="{FBB1178D-E9AA-4DC8-844D-F7D87421E865}" srcId="{BD4C754D-83E1-477A-B54B-B9C084B68CF9}" destId="{CDD91BB1-D55C-411A-AC87-948643246E8B}" srcOrd="4" destOrd="0" parTransId="{D0FB2E24-A74F-4D65-9435-700A6C0B44E1}" sibTransId="{F3504AC8-62E2-4C4E-9E08-ED179DA9C454}"/>
    <dgm:cxn modelId="{8B4DB754-232F-439E-8E31-2A547C2FA4E8}" srcId="{BD4C754D-83E1-477A-B54B-B9C084B68CF9}" destId="{84C7E90C-633B-49A8-AEB7-D427B52DA47A}" srcOrd="1" destOrd="0" parTransId="{F4D4B177-6042-45AB-AE5E-BE5F1E3F5E13}" sibTransId="{B9FF360A-FAC7-45EB-99B1-A327B32BCFE9}"/>
    <dgm:cxn modelId="{BEC881D4-2A5A-46A4-95AD-7EA896B89019}" type="presOf" srcId="{89F96148-F938-4A98-8BBE-691FDE56545B}" destId="{F2596F95-D18D-40E9-BDC1-6B8ECDB1AE2F}" srcOrd="0" destOrd="0" presId="urn:microsoft.com/office/officeart/2008/layout/SquareAccentList"/>
    <dgm:cxn modelId="{AE22D4AA-76DC-4644-AE95-61E115B48465}" type="presOf" srcId="{F23C8B20-11CB-409F-9FEF-EBBFBB5F7B57}" destId="{BA7EA41C-B28C-48F8-8358-11EF3D1AF23C}" srcOrd="0" destOrd="0" presId="urn:microsoft.com/office/officeart/2008/layout/SquareAccentList"/>
    <dgm:cxn modelId="{867F23D0-6C63-4842-A886-395EC77478E4}" type="presOf" srcId="{6A0CC003-F100-4F12-A261-4776A1C0581A}" destId="{FE7E10CB-9B5E-4E35-ABD2-8AE77EF4F57A}" srcOrd="0" destOrd="0" presId="urn:microsoft.com/office/officeart/2008/layout/SquareAccentList"/>
    <dgm:cxn modelId="{38E6AC8C-F171-41BF-80DF-872D5174EFD6}" type="presOf" srcId="{0AA5120B-ECC8-4928-98D3-558857FB2102}" destId="{180D981A-5213-4C7F-B567-450ADA1B7B2F}" srcOrd="0" destOrd="0" presId="urn:microsoft.com/office/officeart/2008/layout/SquareAccentList"/>
    <dgm:cxn modelId="{C46A6C42-0EDA-45B0-9F98-9B5C89B693D1}" type="presOf" srcId="{8AA0751A-47F4-482F-8584-ADA0B651AB25}" destId="{D366DC1B-8277-45B7-97B7-8D1F6807FE7C}" srcOrd="0" destOrd="0" presId="urn:microsoft.com/office/officeart/2008/layout/SquareAccentList"/>
    <dgm:cxn modelId="{96B4B0C5-C5D3-465A-9FD8-8064687B4B5C}" type="presOf" srcId="{077CD495-90BF-4FE0-95B8-1C4317B2C4CD}" destId="{A3BDEB37-F906-46D9-A7D8-31F730D81475}" srcOrd="0" destOrd="0" presId="urn:microsoft.com/office/officeart/2008/layout/SquareAccentList"/>
    <dgm:cxn modelId="{5DCC5E73-0E25-46D5-BEFD-9DD6EB731463}" type="presOf" srcId="{7BB216F3-9458-4C6F-9137-9DC4F41558FD}" destId="{AEC6E1BB-692F-430A-AF18-D4F00F258D0C}" srcOrd="0" destOrd="0" presId="urn:microsoft.com/office/officeart/2008/layout/SquareAccentList"/>
    <dgm:cxn modelId="{91939AEE-93AF-43D6-8886-7CEFE0052FDE}" type="presOf" srcId="{E883F34F-EF81-4ACF-9C91-499B3FAF1A85}" destId="{6518987F-1046-41A3-BDA3-92B3274ADAC9}" srcOrd="0" destOrd="0" presId="urn:microsoft.com/office/officeart/2008/layout/SquareAccentList"/>
    <dgm:cxn modelId="{C711FDEA-013D-4C7E-A79F-97253FCC17EF}" type="presOf" srcId="{3A762F75-5C02-402C-AE2F-DEC3BECD0A40}" destId="{9122A4B7-92AD-4DBB-9697-ED1E2F399CA3}" srcOrd="0" destOrd="0" presId="urn:microsoft.com/office/officeart/2008/layout/SquareAccentList"/>
    <dgm:cxn modelId="{A63154B8-309D-4CB6-8AA9-A30985D61A19}" type="presOf" srcId="{7EF58CA3-61DD-462F-B6F7-BB71FBF7B14D}" destId="{9B4B9568-89DC-4F56-BA74-6E6D85CEB1BF}" srcOrd="0" destOrd="0" presId="urn:microsoft.com/office/officeart/2008/layout/SquareAccentList"/>
    <dgm:cxn modelId="{535D7C9B-48FE-4205-AAAC-2588000E94DA}" type="presOf" srcId="{D25F6557-1158-489B-9BFE-33DA15FE4292}" destId="{FBC436AD-0BAB-46FA-8FF4-5D64BDB5645C}" srcOrd="0" destOrd="0" presId="urn:microsoft.com/office/officeart/2008/layout/SquareAccentList"/>
    <dgm:cxn modelId="{70511B3E-EDE0-4BA8-BF6E-237B1687166F}" srcId="{89F96148-F938-4A98-8BBE-691FDE56545B}" destId="{3A762F75-5C02-402C-AE2F-DEC3BECD0A40}" srcOrd="1" destOrd="0" parTransId="{FF142C16-942B-475A-A5D5-820ECF7B23AC}" sibTransId="{1FB5B9AE-103C-4AAE-AB03-EFE8F37D4744}"/>
    <dgm:cxn modelId="{D5D6E810-83AF-41A4-A055-9D008197BBB3}" type="presOf" srcId="{0273E8AF-D1F0-45C2-8C4B-167E5BA36FE8}" destId="{C046A202-D2BC-4E79-9EB2-7524E8ED8130}" srcOrd="0" destOrd="0" presId="urn:microsoft.com/office/officeart/2008/layout/SquareAccentList"/>
    <dgm:cxn modelId="{EFFAE150-06BA-4666-BAAA-D4B4D656C56F}" srcId="{89F96148-F938-4A98-8BBE-691FDE56545B}" destId="{2524B60B-A13F-44E0-8DEF-D3FD3C188E5B}" srcOrd="2" destOrd="0" parTransId="{49A8E7D1-312D-4BB0-A231-216923A614F5}" sibTransId="{BAFA5363-5082-44C1-A81E-55BFD9C876A3}"/>
    <dgm:cxn modelId="{A3278DB1-6B2A-4F60-BD7D-6DB7F2AD985D}" type="presOf" srcId="{5B09B33C-1266-4F2F-9278-0BDE94F97558}" destId="{6D1E7E68-9B4A-4DFC-8A37-5D59B2AAC525}" srcOrd="0" destOrd="0" presId="urn:microsoft.com/office/officeart/2008/layout/SquareAccentList"/>
    <dgm:cxn modelId="{54DE336F-5D62-49EF-BB8C-71C29282BF6C}" srcId="{B6FAC570-B899-4E79-9667-06033FE58BD1}" destId="{E3464247-E2FD-4B9D-9DD8-57C3926BEC69}" srcOrd="6" destOrd="0" parTransId="{764A0AB8-61FD-433E-9361-5DF11ECF1A58}" sibTransId="{CAC61E3C-EE75-4E1E-8E9D-65C581CCAF75}"/>
    <dgm:cxn modelId="{CF4503E3-676C-4555-9E1B-AF4BBA6309B1}" type="presOf" srcId="{B54B4805-7C20-4D43-8073-841B2B52F4CF}" destId="{970D8927-2762-4477-A875-B826CB084CA4}" srcOrd="0" destOrd="0" presId="urn:microsoft.com/office/officeart/2008/layout/SquareAccentList"/>
    <dgm:cxn modelId="{CC0DBF1E-5D02-4E3D-8EB5-94CA6D7D400A}" srcId="{BD4C754D-83E1-477A-B54B-B9C084B68CF9}" destId="{A952980A-735E-4ED9-BAAB-87B294172764}" srcOrd="2" destOrd="0" parTransId="{58827FD2-11FB-4FF4-8EFE-F6959D3F1724}" sibTransId="{366323E4-1B07-4E95-9BCA-C29C7BD426D7}"/>
    <dgm:cxn modelId="{AAC54571-05AF-43FF-8910-0C6022625121}" type="presParOf" srcId="{180B6415-62A2-4C8D-8CAF-8A819B5C5892}" destId="{27329348-7EEA-4748-A75F-C4204DB52BAC}" srcOrd="0" destOrd="0" presId="urn:microsoft.com/office/officeart/2008/layout/SquareAccentList"/>
    <dgm:cxn modelId="{6778C3DA-23CD-4483-A3ED-446B4213053A}" type="presParOf" srcId="{27329348-7EEA-4748-A75F-C4204DB52BAC}" destId="{112B8759-7907-4E99-AE49-43AD2AAB81BA}" srcOrd="0" destOrd="0" presId="urn:microsoft.com/office/officeart/2008/layout/SquareAccentList"/>
    <dgm:cxn modelId="{958905E9-42BA-4C43-B154-EA05837E22F8}" type="presParOf" srcId="{112B8759-7907-4E99-AE49-43AD2AAB81BA}" destId="{473AA4B9-04D3-4703-86BE-37E4E3F1367C}" srcOrd="0" destOrd="0" presId="urn:microsoft.com/office/officeart/2008/layout/SquareAccentList"/>
    <dgm:cxn modelId="{7002D683-9930-4BBE-8607-7C6677A8C765}" type="presParOf" srcId="{112B8759-7907-4E99-AE49-43AD2AAB81BA}" destId="{D7181004-21B4-499D-8088-AC901BCF4363}" srcOrd="1" destOrd="0" presId="urn:microsoft.com/office/officeart/2008/layout/SquareAccentList"/>
    <dgm:cxn modelId="{90303201-5143-4085-A6E8-A72FF906AC8A}" type="presParOf" srcId="{112B8759-7907-4E99-AE49-43AD2AAB81BA}" destId="{5E5F306A-524A-4A92-B4AB-931D408EC932}" srcOrd="2" destOrd="0" presId="urn:microsoft.com/office/officeart/2008/layout/SquareAccentList"/>
    <dgm:cxn modelId="{9815C186-1A67-4FE4-8168-FED17942ADCD}" type="presParOf" srcId="{27329348-7EEA-4748-A75F-C4204DB52BAC}" destId="{1D586267-AE73-4289-8757-BF20F4DAD77C}" srcOrd="1" destOrd="0" presId="urn:microsoft.com/office/officeart/2008/layout/SquareAccentList"/>
    <dgm:cxn modelId="{F9258269-44B2-476D-B200-30C045A522F0}" type="presParOf" srcId="{1D586267-AE73-4289-8757-BF20F4DAD77C}" destId="{793506D3-9017-4EE2-BB5F-BB4CFDB88FAA}" srcOrd="0" destOrd="0" presId="urn:microsoft.com/office/officeart/2008/layout/SquareAccentList"/>
    <dgm:cxn modelId="{0A1A39AF-B1CB-4753-B55E-A8F5619231C2}" type="presParOf" srcId="{793506D3-9017-4EE2-BB5F-BB4CFDB88FAA}" destId="{D4CBA3D3-11F2-400B-AF79-F4612155D1BB}" srcOrd="0" destOrd="0" presId="urn:microsoft.com/office/officeart/2008/layout/SquareAccentList"/>
    <dgm:cxn modelId="{C1E8AAE3-F29E-4049-8368-3D43ABCB8227}" type="presParOf" srcId="{793506D3-9017-4EE2-BB5F-BB4CFDB88FAA}" destId="{BA7EA41C-B28C-48F8-8358-11EF3D1AF23C}" srcOrd="1" destOrd="0" presId="urn:microsoft.com/office/officeart/2008/layout/SquareAccentList"/>
    <dgm:cxn modelId="{3D4738D6-5122-45D1-BC76-ECF93F344BF9}" type="presParOf" srcId="{1D586267-AE73-4289-8757-BF20F4DAD77C}" destId="{88CA9A75-7231-46F3-9D60-27D95413A3A9}" srcOrd="1" destOrd="0" presId="urn:microsoft.com/office/officeart/2008/layout/SquareAccentList"/>
    <dgm:cxn modelId="{8C5CB536-7DBF-4547-B191-34DE9A994272}" type="presParOf" srcId="{88CA9A75-7231-46F3-9D60-27D95413A3A9}" destId="{9516E26B-09A6-4EAC-93D7-6C85D105A7FD}" srcOrd="0" destOrd="0" presId="urn:microsoft.com/office/officeart/2008/layout/SquareAccentList"/>
    <dgm:cxn modelId="{D925BE2D-84E2-49BC-9454-FFB6A044F2E1}" type="presParOf" srcId="{88CA9A75-7231-46F3-9D60-27D95413A3A9}" destId="{19A4E4CC-80E5-4EFF-9DB6-1022D11ECBC9}" srcOrd="1" destOrd="0" presId="urn:microsoft.com/office/officeart/2008/layout/SquareAccentList"/>
    <dgm:cxn modelId="{A379F7D7-3762-4451-991A-A9FFEBDE1178}" type="presParOf" srcId="{1D586267-AE73-4289-8757-BF20F4DAD77C}" destId="{BBF19C51-7B74-439B-9179-A3A4C9ACC205}" srcOrd="2" destOrd="0" presId="urn:microsoft.com/office/officeart/2008/layout/SquareAccentList"/>
    <dgm:cxn modelId="{C29D2ED0-D8FB-4764-9109-F588C11D19B9}" type="presParOf" srcId="{BBF19C51-7B74-439B-9179-A3A4C9ACC205}" destId="{298A9ADA-610C-496C-B8DA-B7BFD1D4D445}" srcOrd="0" destOrd="0" presId="urn:microsoft.com/office/officeart/2008/layout/SquareAccentList"/>
    <dgm:cxn modelId="{DB56C39C-BA0F-4DF8-B5F0-7C9F221E90EE}" type="presParOf" srcId="{BBF19C51-7B74-439B-9179-A3A4C9ACC205}" destId="{5DEACD45-FBB3-488B-9880-B663F0BEB8C3}" srcOrd="1" destOrd="0" presId="urn:microsoft.com/office/officeart/2008/layout/SquareAccentList"/>
    <dgm:cxn modelId="{DB9B3290-534B-4A53-B64A-33E7D23C39C5}" type="presParOf" srcId="{1D586267-AE73-4289-8757-BF20F4DAD77C}" destId="{1167AC4C-1F30-4A6C-A177-2715FEE04E08}" srcOrd="3" destOrd="0" presId="urn:microsoft.com/office/officeart/2008/layout/SquareAccentList"/>
    <dgm:cxn modelId="{AAE7032E-B924-45F4-B8E0-CFA76602BF8C}" type="presParOf" srcId="{1167AC4C-1F30-4A6C-A177-2715FEE04E08}" destId="{51A1BD51-15E0-4A21-972F-0AEC56DFBE66}" srcOrd="0" destOrd="0" presId="urn:microsoft.com/office/officeart/2008/layout/SquareAccentList"/>
    <dgm:cxn modelId="{62D38A5A-5042-4FAE-A425-4A2ACACC2D12}" type="presParOf" srcId="{1167AC4C-1F30-4A6C-A177-2715FEE04E08}" destId="{FE7E10CB-9B5E-4E35-ABD2-8AE77EF4F57A}" srcOrd="1" destOrd="0" presId="urn:microsoft.com/office/officeart/2008/layout/SquareAccentList"/>
    <dgm:cxn modelId="{3C09ACC2-33BC-4B83-824C-468499F48F77}" type="presParOf" srcId="{1D586267-AE73-4289-8757-BF20F4DAD77C}" destId="{7899E111-C078-4FBA-93C4-00707F825C4C}" srcOrd="4" destOrd="0" presId="urn:microsoft.com/office/officeart/2008/layout/SquareAccentList"/>
    <dgm:cxn modelId="{1585E729-3AA0-4E33-825F-C9C4F16F48D2}" type="presParOf" srcId="{7899E111-C078-4FBA-93C4-00707F825C4C}" destId="{71B1B9CE-00B9-4345-B17C-A539BFB2B616}" srcOrd="0" destOrd="0" presId="urn:microsoft.com/office/officeart/2008/layout/SquareAccentList"/>
    <dgm:cxn modelId="{63A30ACF-0005-4B5C-BA58-544B6CECD33B}" type="presParOf" srcId="{7899E111-C078-4FBA-93C4-00707F825C4C}" destId="{A381786E-C9E2-4CF8-BAD3-21F5E9593FD0}" srcOrd="1" destOrd="0" presId="urn:microsoft.com/office/officeart/2008/layout/SquareAccentList"/>
    <dgm:cxn modelId="{0D967C76-96BD-4CA6-8234-9A107CC77E91}" type="presParOf" srcId="{1D586267-AE73-4289-8757-BF20F4DAD77C}" destId="{64E18F2D-5AC0-440D-9AEF-80FE5A0F79D9}" srcOrd="5" destOrd="0" presId="urn:microsoft.com/office/officeart/2008/layout/SquareAccentList"/>
    <dgm:cxn modelId="{0CDEFB0F-4A05-4589-98B4-4A865976D6CE}" type="presParOf" srcId="{64E18F2D-5AC0-440D-9AEF-80FE5A0F79D9}" destId="{C87391B9-FE4E-4C2F-B93C-4C7C90A0D3F3}" srcOrd="0" destOrd="0" presId="urn:microsoft.com/office/officeart/2008/layout/SquareAccentList"/>
    <dgm:cxn modelId="{81423239-C693-4F70-87DB-0A7A11C017E9}" type="presParOf" srcId="{64E18F2D-5AC0-440D-9AEF-80FE5A0F79D9}" destId="{E17A0567-CD04-4841-877E-CAF53B6DC85E}" srcOrd="1" destOrd="0" presId="urn:microsoft.com/office/officeart/2008/layout/SquareAccentList"/>
    <dgm:cxn modelId="{047BE627-79B8-4F3A-87FD-734883DB5803}" type="presParOf" srcId="{1D586267-AE73-4289-8757-BF20F4DAD77C}" destId="{1C972AF2-B70F-4C3D-A84D-21FF5999D810}" srcOrd="6" destOrd="0" presId="urn:microsoft.com/office/officeart/2008/layout/SquareAccentList"/>
    <dgm:cxn modelId="{3AF47887-1586-4287-B619-B4A4E2EA1623}" type="presParOf" srcId="{1C972AF2-B70F-4C3D-A84D-21FF5999D810}" destId="{A2F99E82-D832-4678-8E49-45F09AAEC3FB}" srcOrd="0" destOrd="0" presId="urn:microsoft.com/office/officeart/2008/layout/SquareAccentList"/>
    <dgm:cxn modelId="{7491702F-C518-4DBB-9EB4-496B10455A53}" type="presParOf" srcId="{1C972AF2-B70F-4C3D-A84D-21FF5999D810}" destId="{1893023D-79E2-4AA8-9DCD-40E77545EFF5}" srcOrd="1" destOrd="0" presId="urn:microsoft.com/office/officeart/2008/layout/SquareAccentList"/>
    <dgm:cxn modelId="{8E7FB721-7A6B-4756-AC6C-F6B683536931}" type="presParOf" srcId="{180B6415-62A2-4C8D-8CAF-8A819B5C5892}" destId="{702375CA-902A-4070-8506-B5972F56EAC2}" srcOrd="1" destOrd="0" presId="urn:microsoft.com/office/officeart/2008/layout/SquareAccentList"/>
    <dgm:cxn modelId="{3DB7B630-483F-4612-BE16-097534387D0B}" type="presParOf" srcId="{702375CA-902A-4070-8506-B5972F56EAC2}" destId="{0359D1EF-BA05-491E-B439-6B88869433B9}" srcOrd="0" destOrd="0" presId="urn:microsoft.com/office/officeart/2008/layout/SquareAccentList"/>
    <dgm:cxn modelId="{88F635C6-4070-4FF8-9846-C29497EE87D8}" type="presParOf" srcId="{0359D1EF-BA05-491E-B439-6B88869433B9}" destId="{E4ED0A9B-6EE1-4914-BAF1-CE1F0609D331}" srcOrd="0" destOrd="0" presId="urn:microsoft.com/office/officeart/2008/layout/SquareAccentList"/>
    <dgm:cxn modelId="{B116D07C-D771-4405-96F3-8EADA9D0FE4B}" type="presParOf" srcId="{0359D1EF-BA05-491E-B439-6B88869433B9}" destId="{A96234B9-1D7B-4577-AB1C-32B5E2B5EF88}" srcOrd="1" destOrd="0" presId="urn:microsoft.com/office/officeart/2008/layout/SquareAccentList"/>
    <dgm:cxn modelId="{10BE0AC2-98C2-4E4E-9BAA-737AB30C2E7D}" type="presParOf" srcId="{0359D1EF-BA05-491E-B439-6B88869433B9}" destId="{F2596F95-D18D-40E9-BDC1-6B8ECDB1AE2F}" srcOrd="2" destOrd="0" presId="urn:microsoft.com/office/officeart/2008/layout/SquareAccentList"/>
    <dgm:cxn modelId="{96F96B89-F065-4127-9646-DCA55E3DAD9D}" type="presParOf" srcId="{702375CA-902A-4070-8506-B5972F56EAC2}" destId="{362EC284-3182-4FD4-BADA-5297627F8B00}" srcOrd="1" destOrd="0" presId="urn:microsoft.com/office/officeart/2008/layout/SquareAccentList"/>
    <dgm:cxn modelId="{0F224A52-6FF2-4CED-9C16-07B3D14712F8}" type="presParOf" srcId="{362EC284-3182-4FD4-BADA-5297627F8B00}" destId="{8E3676CB-782E-4750-B2F2-F755F00007FA}" srcOrd="0" destOrd="0" presId="urn:microsoft.com/office/officeart/2008/layout/SquareAccentList"/>
    <dgm:cxn modelId="{94DF9057-6596-4621-BBE0-EE3C7888271B}" type="presParOf" srcId="{8E3676CB-782E-4750-B2F2-F755F00007FA}" destId="{C74770DC-D983-4059-837B-B72A8865ED3F}" srcOrd="0" destOrd="0" presId="urn:microsoft.com/office/officeart/2008/layout/SquareAccentList"/>
    <dgm:cxn modelId="{5D29D69B-DFB6-4BC9-8B47-7C2844AA6503}" type="presParOf" srcId="{8E3676CB-782E-4750-B2F2-F755F00007FA}" destId="{C225BD23-83FD-4295-8DA1-81ED812F135B}" srcOrd="1" destOrd="0" presId="urn:microsoft.com/office/officeart/2008/layout/SquareAccentList"/>
    <dgm:cxn modelId="{7E3E56A0-1FC4-4EFA-98DF-3612C60B20B6}" type="presParOf" srcId="{362EC284-3182-4FD4-BADA-5297627F8B00}" destId="{5A306050-2B4E-4B5A-ADD9-04C25086333C}" srcOrd="1" destOrd="0" presId="urn:microsoft.com/office/officeart/2008/layout/SquareAccentList"/>
    <dgm:cxn modelId="{6BE170E8-7D5C-4807-A46B-1448235CA988}" type="presParOf" srcId="{5A306050-2B4E-4B5A-ADD9-04C25086333C}" destId="{FB11E871-3B83-4887-9944-FB3FBDCC1FD2}" srcOrd="0" destOrd="0" presId="urn:microsoft.com/office/officeart/2008/layout/SquareAccentList"/>
    <dgm:cxn modelId="{D3FCD540-EB6B-4FFC-BEED-BBEB1C6EBBD4}" type="presParOf" srcId="{5A306050-2B4E-4B5A-ADD9-04C25086333C}" destId="{9122A4B7-92AD-4DBB-9697-ED1E2F399CA3}" srcOrd="1" destOrd="0" presId="urn:microsoft.com/office/officeart/2008/layout/SquareAccentList"/>
    <dgm:cxn modelId="{50CD477E-6B7B-4EA2-A97D-034826D3D4FC}" type="presParOf" srcId="{362EC284-3182-4FD4-BADA-5297627F8B00}" destId="{F2DE48CD-EFA4-4B54-8267-8F8EAD614097}" srcOrd="2" destOrd="0" presId="urn:microsoft.com/office/officeart/2008/layout/SquareAccentList"/>
    <dgm:cxn modelId="{D2C1DF77-04F9-4D24-B727-799FA334A9CD}" type="presParOf" srcId="{F2DE48CD-EFA4-4B54-8267-8F8EAD614097}" destId="{0916A967-F5F7-4098-9E0F-96A3F0760212}" srcOrd="0" destOrd="0" presId="urn:microsoft.com/office/officeart/2008/layout/SquareAccentList"/>
    <dgm:cxn modelId="{5923FA29-1C35-4060-B05A-75118B963DF1}" type="presParOf" srcId="{F2DE48CD-EFA4-4B54-8267-8F8EAD614097}" destId="{0C0C33FF-C3D3-48FD-BDC1-7FFB5C022C8A}" srcOrd="1" destOrd="0" presId="urn:microsoft.com/office/officeart/2008/layout/SquareAccentList"/>
    <dgm:cxn modelId="{91E81588-C98B-4E88-8A05-C0BB6EEE0148}" type="presParOf" srcId="{362EC284-3182-4FD4-BADA-5297627F8B00}" destId="{E3BCAB22-A14A-4628-815A-A080AB325EDB}" srcOrd="3" destOrd="0" presId="urn:microsoft.com/office/officeart/2008/layout/SquareAccentList"/>
    <dgm:cxn modelId="{F4F7074F-FF7B-40CA-AE84-E4D5E2B04188}" type="presParOf" srcId="{E3BCAB22-A14A-4628-815A-A080AB325EDB}" destId="{BDF2512F-944D-4DF5-9F27-5B4C9D423953}" srcOrd="0" destOrd="0" presId="urn:microsoft.com/office/officeart/2008/layout/SquareAccentList"/>
    <dgm:cxn modelId="{E491CE7B-00FE-418C-892B-D26FB986CF5A}" type="presParOf" srcId="{E3BCAB22-A14A-4628-815A-A080AB325EDB}" destId="{3D5BA6EC-25D7-4A41-B482-7CFE1D036425}" srcOrd="1" destOrd="0" presId="urn:microsoft.com/office/officeart/2008/layout/SquareAccentList"/>
    <dgm:cxn modelId="{0B8A2C19-BA3C-4CCB-8D25-C17875AFA395}" type="presParOf" srcId="{362EC284-3182-4FD4-BADA-5297627F8B00}" destId="{FB4E0144-EEAD-4598-8AF7-44F61BE9F932}" srcOrd="4" destOrd="0" presId="urn:microsoft.com/office/officeart/2008/layout/SquareAccentList"/>
    <dgm:cxn modelId="{E416CE9D-0844-4E73-A4CF-4D8981C9B354}" type="presParOf" srcId="{FB4E0144-EEAD-4598-8AF7-44F61BE9F932}" destId="{489F139A-26E6-4E6A-B78F-F121DFD59C2B}" srcOrd="0" destOrd="0" presId="urn:microsoft.com/office/officeart/2008/layout/SquareAccentList"/>
    <dgm:cxn modelId="{32B9C38D-1599-4F5E-A13F-858C12D8770F}" type="presParOf" srcId="{FB4E0144-EEAD-4598-8AF7-44F61BE9F932}" destId="{FBC436AD-0BAB-46FA-8FF4-5D64BDB5645C}" srcOrd="1" destOrd="0" presId="urn:microsoft.com/office/officeart/2008/layout/SquareAccentList"/>
    <dgm:cxn modelId="{82077AD7-A396-4E99-8055-ED494964417A}" type="presParOf" srcId="{362EC284-3182-4FD4-BADA-5297627F8B00}" destId="{47CB7FAD-5351-4E5D-BFBA-C79CCF0EBA8E}" srcOrd="5" destOrd="0" presId="urn:microsoft.com/office/officeart/2008/layout/SquareAccentList"/>
    <dgm:cxn modelId="{0FE064EC-63F8-4560-A06A-95F04DA6CD0F}" type="presParOf" srcId="{47CB7FAD-5351-4E5D-BFBA-C79CCF0EBA8E}" destId="{211EFFF9-90E0-4F7A-BA26-0AEE7B98FCB0}" srcOrd="0" destOrd="0" presId="urn:microsoft.com/office/officeart/2008/layout/SquareAccentList"/>
    <dgm:cxn modelId="{707D35C9-1A62-4F29-B2D3-DFBBC638E81F}" type="presParOf" srcId="{47CB7FAD-5351-4E5D-BFBA-C79CCF0EBA8E}" destId="{970D8927-2762-4477-A875-B826CB084CA4}" srcOrd="1" destOrd="0" presId="urn:microsoft.com/office/officeart/2008/layout/SquareAccentList"/>
    <dgm:cxn modelId="{8C6DC779-DB45-4DB8-A1C3-33BFAD2C6EB5}" type="presParOf" srcId="{362EC284-3182-4FD4-BADA-5297627F8B00}" destId="{04D99212-BBDD-49D4-9903-54824F37842D}" srcOrd="6" destOrd="0" presId="urn:microsoft.com/office/officeart/2008/layout/SquareAccentList"/>
    <dgm:cxn modelId="{6D7F6CA8-6FF6-41D7-AC86-724CA5721112}" type="presParOf" srcId="{04D99212-BBDD-49D4-9903-54824F37842D}" destId="{F996C7C8-5D2F-4139-A325-58A8D49DA291}" srcOrd="0" destOrd="0" presId="urn:microsoft.com/office/officeart/2008/layout/SquareAccentList"/>
    <dgm:cxn modelId="{037579FA-2C42-43FE-8F18-FDF5E48624DD}" type="presParOf" srcId="{04D99212-BBDD-49D4-9903-54824F37842D}" destId="{3A006984-4756-44C0-98D4-31CFD1D371D3}" srcOrd="1" destOrd="0" presId="urn:microsoft.com/office/officeart/2008/layout/SquareAccentList"/>
    <dgm:cxn modelId="{F0AD26E3-BEB9-416C-964F-AA480754042A}" type="presParOf" srcId="{362EC284-3182-4FD4-BADA-5297627F8B00}" destId="{B9DDD5D9-730D-4340-935C-07BD96614301}" srcOrd="7" destOrd="0" presId="urn:microsoft.com/office/officeart/2008/layout/SquareAccentList"/>
    <dgm:cxn modelId="{890F5690-952B-4498-983C-95547CA73A7A}" type="presParOf" srcId="{B9DDD5D9-730D-4340-935C-07BD96614301}" destId="{FEB4E7F1-13DF-44F6-9DA6-19798BA2AF22}" srcOrd="0" destOrd="0" presId="urn:microsoft.com/office/officeart/2008/layout/SquareAccentList"/>
    <dgm:cxn modelId="{59020627-F2AA-4705-9DEC-A52ADBB557C9}" type="presParOf" srcId="{B9DDD5D9-730D-4340-935C-07BD96614301}" destId="{6518987F-1046-41A3-BDA3-92B3274ADAC9}" srcOrd="1" destOrd="0" presId="urn:microsoft.com/office/officeart/2008/layout/SquareAccentList"/>
    <dgm:cxn modelId="{400E4040-98A9-4B22-89E5-DA91F93BF4CD}" type="presParOf" srcId="{362EC284-3182-4FD4-BADA-5297627F8B00}" destId="{AE15BEF5-4ECB-4401-8816-854DAE9F5D69}" srcOrd="8" destOrd="0" presId="urn:microsoft.com/office/officeart/2008/layout/SquareAccentList"/>
    <dgm:cxn modelId="{B811B40F-AC13-437B-9B49-A54B559E1EA3}" type="presParOf" srcId="{AE15BEF5-4ECB-4401-8816-854DAE9F5D69}" destId="{4A88EE88-F5AE-4EFE-AC66-A1DB8AF884C4}" srcOrd="0" destOrd="0" presId="urn:microsoft.com/office/officeart/2008/layout/SquareAccentList"/>
    <dgm:cxn modelId="{162AF1EF-8B78-420D-AC60-FF7571C38C3C}" type="presParOf" srcId="{AE15BEF5-4ECB-4401-8816-854DAE9F5D69}" destId="{6D1E7E68-9B4A-4DFC-8A37-5D59B2AAC525}" srcOrd="1" destOrd="0" presId="urn:microsoft.com/office/officeart/2008/layout/SquareAccentList"/>
    <dgm:cxn modelId="{921FC79D-23FC-498C-87A8-E5C2E4C7628A}" type="presParOf" srcId="{362EC284-3182-4FD4-BADA-5297627F8B00}" destId="{634E235E-54C6-4B68-B333-10EA509D2810}" srcOrd="9" destOrd="0" presId="urn:microsoft.com/office/officeart/2008/layout/SquareAccentList"/>
    <dgm:cxn modelId="{9E4379C7-1482-4FFB-96A2-98C666FDF1CD}" type="presParOf" srcId="{634E235E-54C6-4B68-B333-10EA509D2810}" destId="{6114DE78-7D3C-4370-8E2D-71D266ACF955}" srcOrd="0" destOrd="0" presId="urn:microsoft.com/office/officeart/2008/layout/SquareAccentList"/>
    <dgm:cxn modelId="{2002C235-5081-4543-B00D-0B70C3129ACC}" type="presParOf" srcId="{634E235E-54C6-4B68-B333-10EA509D2810}" destId="{C046A202-D2BC-4E79-9EB2-7524E8ED8130}" srcOrd="1" destOrd="0" presId="urn:microsoft.com/office/officeart/2008/layout/SquareAccentList"/>
    <dgm:cxn modelId="{7A64ECA7-71B3-4A36-B66B-B0FB28E11DBF}" type="presParOf" srcId="{362EC284-3182-4FD4-BADA-5297627F8B00}" destId="{32D0BCAB-3BB2-4F51-9443-C0F23AC38B35}" srcOrd="10" destOrd="0" presId="urn:microsoft.com/office/officeart/2008/layout/SquareAccentList"/>
    <dgm:cxn modelId="{CDBC9EA7-A408-428A-9186-B5A7D1E04782}" type="presParOf" srcId="{32D0BCAB-3BB2-4F51-9443-C0F23AC38B35}" destId="{F94AC44A-D406-417E-9311-538372753A6F}" srcOrd="0" destOrd="0" presId="urn:microsoft.com/office/officeart/2008/layout/SquareAccentList"/>
    <dgm:cxn modelId="{160248B0-BBA4-4EC2-A3CE-D447D6CCBBB4}" type="presParOf" srcId="{32D0BCAB-3BB2-4F51-9443-C0F23AC38B35}" destId="{C5EE021A-F699-409E-91E7-182685E46B80}" srcOrd="1" destOrd="0" presId="urn:microsoft.com/office/officeart/2008/layout/SquareAccentList"/>
    <dgm:cxn modelId="{8E1B9FC4-DA60-4C1E-8C9B-3C2E9E8F8551}" type="presParOf" srcId="{180B6415-62A2-4C8D-8CAF-8A819B5C5892}" destId="{AA32975D-4ED8-4B74-88BD-838141B6BA74}" srcOrd="2" destOrd="0" presId="urn:microsoft.com/office/officeart/2008/layout/SquareAccentList"/>
    <dgm:cxn modelId="{CB936ADE-11CF-4D06-A1FC-828276C142CF}" type="presParOf" srcId="{AA32975D-4ED8-4B74-88BD-838141B6BA74}" destId="{5B1C4C2A-A086-4140-8A1E-73544034CEFB}" srcOrd="0" destOrd="0" presId="urn:microsoft.com/office/officeart/2008/layout/SquareAccentList"/>
    <dgm:cxn modelId="{9FE53D44-9A16-4978-B127-919FC4B95573}" type="presParOf" srcId="{5B1C4C2A-A086-4140-8A1E-73544034CEFB}" destId="{D9DE8F45-9CA6-49E2-9B44-EBDD4AB83751}" srcOrd="0" destOrd="0" presId="urn:microsoft.com/office/officeart/2008/layout/SquareAccentList"/>
    <dgm:cxn modelId="{0241A9FD-3B24-4E63-943D-EB8E38F9CE54}" type="presParOf" srcId="{5B1C4C2A-A086-4140-8A1E-73544034CEFB}" destId="{A780C6A2-41E3-453E-A9C3-9D413FDBA9F8}" srcOrd="1" destOrd="0" presId="urn:microsoft.com/office/officeart/2008/layout/SquareAccentList"/>
    <dgm:cxn modelId="{5506B42B-93DD-49BC-92C8-564EB9CB88CE}" type="presParOf" srcId="{5B1C4C2A-A086-4140-8A1E-73544034CEFB}" destId="{BA61E999-36C4-40C6-956E-847847DAA23A}" srcOrd="2" destOrd="0" presId="urn:microsoft.com/office/officeart/2008/layout/SquareAccentList"/>
    <dgm:cxn modelId="{36DB4A89-A10D-465A-99C6-C6CF2998A1E1}" type="presParOf" srcId="{AA32975D-4ED8-4B74-88BD-838141B6BA74}" destId="{8277D408-7B77-43DC-8382-01ACAF303B4F}" srcOrd="1" destOrd="0" presId="urn:microsoft.com/office/officeart/2008/layout/SquareAccentList"/>
    <dgm:cxn modelId="{2D576CAA-0DA3-4DA5-86D7-6DB9CE39EA0B}" type="presParOf" srcId="{8277D408-7B77-43DC-8382-01ACAF303B4F}" destId="{14CF132C-0643-492B-B8D7-A8DB53095CBF}" srcOrd="0" destOrd="0" presId="urn:microsoft.com/office/officeart/2008/layout/SquareAccentList"/>
    <dgm:cxn modelId="{909B3363-2182-4564-9F41-F62E4C46FBE0}" type="presParOf" srcId="{14CF132C-0643-492B-B8D7-A8DB53095CBF}" destId="{F096A84C-F33A-4299-B2C1-929945100EE3}" srcOrd="0" destOrd="0" presId="urn:microsoft.com/office/officeart/2008/layout/SquareAccentList"/>
    <dgm:cxn modelId="{43D7A04D-C737-4080-8B4C-EC52CC44C30C}" type="presParOf" srcId="{14CF132C-0643-492B-B8D7-A8DB53095CBF}" destId="{9B4B9568-89DC-4F56-BA74-6E6D85CEB1BF}" srcOrd="1" destOrd="0" presId="urn:microsoft.com/office/officeart/2008/layout/SquareAccentList"/>
    <dgm:cxn modelId="{BC40CAB4-A2D2-481C-9A65-417E00C28D0C}" type="presParOf" srcId="{8277D408-7B77-43DC-8382-01ACAF303B4F}" destId="{6772BBAD-E7AB-4AA5-9D2C-086119ED0176}" srcOrd="1" destOrd="0" presId="urn:microsoft.com/office/officeart/2008/layout/SquareAccentList"/>
    <dgm:cxn modelId="{5C2625FF-846A-4CA8-88D3-4162C91F2E43}" type="presParOf" srcId="{6772BBAD-E7AB-4AA5-9D2C-086119ED0176}" destId="{C3E9CE8C-BDBA-4E9D-AEEB-AEAD698F621C}" srcOrd="0" destOrd="0" presId="urn:microsoft.com/office/officeart/2008/layout/SquareAccentList"/>
    <dgm:cxn modelId="{893144AE-69EE-4D6A-AC10-4F389EEE1E56}" type="presParOf" srcId="{6772BBAD-E7AB-4AA5-9D2C-086119ED0176}" destId="{EEED2A4B-7BC6-4ADB-A1F8-8F20D06F8332}" srcOrd="1" destOrd="0" presId="urn:microsoft.com/office/officeart/2008/layout/SquareAccentList"/>
    <dgm:cxn modelId="{FAE5EFCE-47E3-4AB7-8A25-2E9CECCF081E}" type="presParOf" srcId="{8277D408-7B77-43DC-8382-01ACAF303B4F}" destId="{4D386A7E-03D6-4BFC-A22F-9C5A5FCBDF38}" srcOrd="2" destOrd="0" presId="urn:microsoft.com/office/officeart/2008/layout/SquareAccentList"/>
    <dgm:cxn modelId="{01FE855C-8294-4184-B53C-BCC7499F9253}" type="presParOf" srcId="{4D386A7E-03D6-4BFC-A22F-9C5A5FCBDF38}" destId="{19764FC8-FFBC-4C00-94B7-26F6146D3080}" srcOrd="0" destOrd="0" presId="urn:microsoft.com/office/officeart/2008/layout/SquareAccentList"/>
    <dgm:cxn modelId="{562E406C-ED2D-486E-AAB8-F2CA0127F2C9}" type="presParOf" srcId="{4D386A7E-03D6-4BFC-A22F-9C5A5FCBDF38}" destId="{411AB041-C771-473A-B12D-DFB86B486EE5}" srcOrd="1" destOrd="0" presId="urn:microsoft.com/office/officeart/2008/layout/SquareAccentList"/>
    <dgm:cxn modelId="{E1C25A9A-7B62-4581-93C2-0D3014EF2924}" type="presParOf" srcId="{8277D408-7B77-43DC-8382-01ACAF303B4F}" destId="{513B2A47-97CD-45B1-BA95-7A2FB20CF556}" srcOrd="3" destOrd="0" presId="urn:microsoft.com/office/officeart/2008/layout/SquareAccentList"/>
    <dgm:cxn modelId="{49DF5206-01DD-4B06-B898-524AC534773D}" type="presParOf" srcId="{513B2A47-97CD-45B1-BA95-7A2FB20CF556}" destId="{B41970E2-DBE9-4504-9765-3190C48018F7}" srcOrd="0" destOrd="0" presId="urn:microsoft.com/office/officeart/2008/layout/SquareAccentList"/>
    <dgm:cxn modelId="{EE176ECA-4112-4019-9B9A-3F9DD8C0E4A7}" type="presParOf" srcId="{513B2A47-97CD-45B1-BA95-7A2FB20CF556}" destId="{76FEF9FD-840E-44AE-9FB4-CD08613E4879}" srcOrd="1" destOrd="0" presId="urn:microsoft.com/office/officeart/2008/layout/SquareAccentList"/>
    <dgm:cxn modelId="{09ADD0B8-8354-44BC-859A-C3066E8EABD9}" type="presParOf" srcId="{8277D408-7B77-43DC-8382-01ACAF303B4F}" destId="{1F00AB84-5E59-4AEF-AEA9-F5C997ACF7E4}" srcOrd="4" destOrd="0" presId="urn:microsoft.com/office/officeart/2008/layout/SquareAccentList"/>
    <dgm:cxn modelId="{F0D96EE1-284B-413D-8675-0CD444EAC9D4}" type="presParOf" srcId="{1F00AB84-5E59-4AEF-AEA9-F5C997ACF7E4}" destId="{2D989BAA-78B5-4DEA-9F9C-FFA0D9A38B8B}" srcOrd="0" destOrd="0" presId="urn:microsoft.com/office/officeart/2008/layout/SquareAccentList"/>
    <dgm:cxn modelId="{C1877037-0991-4265-9733-BF655494C801}" type="presParOf" srcId="{1F00AB84-5E59-4AEF-AEA9-F5C997ACF7E4}" destId="{D7180A9A-FC93-4031-A898-4541D53FBFD9}" srcOrd="1" destOrd="0" presId="urn:microsoft.com/office/officeart/2008/layout/SquareAccentList"/>
    <dgm:cxn modelId="{3DC40066-CE76-43EA-95B5-3CA188A1AF1D}" type="presParOf" srcId="{8277D408-7B77-43DC-8382-01ACAF303B4F}" destId="{87501175-6E92-461B-AA8E-BF2B210D3E78}" srcOrd="5" destOrd="0" presId="urn:microsoft.com/office/officeart/2008/layout/SquareAccentList"/>
    <dgm:cxn modelId="{BCCBD20C-7E3D-4710-B121-256729C71B81}" type="presParOf" srcId="{87501175-6E92-461B-AA8E-BF2B210D3E78}" destId="{F0AAB9DA-D74E-476C-816A-A7DCFD961DAB}" srcOrd="0" destOrd="0" presId="urn:microsoft.com/office/officeart/2008/layout/SquareAccentList"/>
    <dgm:cxn modelId="{2FA50549-F296-41BB-A194-BBAC350A123B}" type="presParOf" srcId="{87501175-6E92-461B-AA8E-BF2B210D3E78}" destId="{0702CCA2-A185-40AF-BE49-4D96A6172909}" srcOrd="1" destOrd="0" presId="urn:microsoft.com/office/officeart/2008/layout/SquareAccentList"/>
    <dgm:cxn modelId="{8E3BE86D-E9F5-4150-8603-0B783BE62D43}" type="presParOf" srcId="{8277D408-7B77-43DC-8382-01ACAF303B4F}" destId="{34AC59AD-811D-487B-8FB8-4DC343AD98E9}" srcOrd="6" destOrd="0" presId="urn:microsoft.com/office/officeart/2008/layout/SquareAccentList"/>
    <dgm:cxn modelId="{C985F247-59E2-4371-9721-80113FA1A504}" type="presParOf" srcId="{34AC59AD-811D-487B-8FB8-4DC343AD98E9}" destId="{CAB72218-483A-4627-ACFB-D791F5250406}" srcOrd="0" destOrd="0" presId="urn:microsoft.com/office/officeart/2008/layout/SquareAccentList"/>
    <dgm:cxn modelId="{05B9234A-35BA-407C-BBAA-F272B34F033B}" type="presParOf" srcId="{34AC59AD-811D-487B-8FB8-4DC343AD98E9}" destId="{180D981A-5213-4C7F-B567-450ADA1B7B2F}" srcOrd="1" destOrd="0" presId="urn:microsoft.com/office/officeart/2008/layout/SquareAccentList"/>
    <dgm:cxn modelId="{74D68DA6-5AF3-4460-BF19-0F8790D0C3D5}" type="presParOf" srcId="{180B6415-62A2-4C8D-8CAF-8A819B5C5892}" destId="{697AD5B8-DD53-4DF4-9408-C93C1AC50A39}" srcOrd="3" destOrd="0" presId="urn:microsoft.com/office/officeart/2008/layout/SquareAccentList"/>
    <dgm:cxn modelId="{1D306EC3-6976-489B-AFA8-2914BF39E159}" type="presParOf" srcId="{697AD5B8-DD53-4DF4-9408-C93C1AC50A39}" destId="{1A0FFAE7-5F84-42D2-921F-F00109B156F7}" srcOrd="0" destOrd="0" presId="urn:microsoft.com/office/officeart/2008/layout/SquareAccentList"/>
    <dgm:cxn modelId="{82633699-9B9A-49BC-A0A8-ED83670D28E8}" type="presParOf" srcId="{1A0FFAE7-5F84-42D2-921F-F00109B156F7}" destId="{234EDF5C-7D0F-448D-AC38-6864F0DFB9AA}" srcOrd="0" destOrd="0" presId="urn:microsoft.com/office/officeart/2008/layout/SquareAccentList"/>
    <dgm:cxn modelId="{F89DB87C-8D93-4548-A354-DBE865BD73EB}" type="presParOf" srcId="{1A0FFAE7-5F84-42D2-921F-F00109B156F7}" destId="{D807DC8B-3732-4CF3-B5D4-F4A2F71A3381}" srcOrd="1" destOrd="0" presId="urn:microsoft.com/office/officeart/2008/layout/SquareAccentList"/>
    <dgm:cxn modelId="{E954B5A4-C51D-4825-BA9D-51A0F25BFF0B}" type="presParOf" srcId="{1A0FFAE7-5F84-42D2-921F-F00109B156F7}" destId="{E766BA8B-BCA4-46C1-AD97-6CB4E26099D7}" srcOrd="2" destOrd="0" presId="urn:microsoft.com/office/officeart/2008/layout/SquareAccentList"/>
    <dgm:cxn modelId="{633B3A7E-3672-4252-A906-5F426F725254}" type="presParOf" srcId="{697AD5B8-DD53-4DF4-9408-C93C1AC50A39}" destId="{504BDDCC-BF5F-4CED-887E-8FDB34819096}" srcOrd="1" destOrd="0" presId="urn:microsoft.com/office/officeart/2008/layout/SquareAccentList"/>
    <dgm:cxn modelId="{A4A50478-3F7F-456C-9CA3-5CE3FF839BD8}" type="presParOf" srcId="{504BDDCC-BF5F-4CED-887E-8FDB34819096}" destId="{49B67275-45B3-47D0-B403-C833D9A0ABD7}" srcOrd="0" destOrd="0" presId="urn:microsoft.com/office/officeart/2008/layout/SquareAccentList"/>
    <dgm:cxn modelId="{078B760D-E56E-4EF0-AB66-2C8A501E8CBE}" type="presParOf" srcId="{49B67275-45B3-47D0-B403-C833D9A0ABD7}" destId="{B0EBC412-03D5-4C06-A1B6-CC2F4B9E8339}" srcOrd="0" destOrd="0" presId="urn:microsoft.com/office/officeart/2008/layout/SquareAccentList"/>
    <dgm:cxn modelId="{3AEADEC3-3C58-420B-A581-D988C60CAB07}" type="presParOf" srcId="{49B67275-45B3-47D0-B403-C833D9A0ABD7}" destId="{CDFBC628-648C-45D6-90B3-1A29CCB9CB23}" srcOrd="1" destOrd="0" presId="urn:microsoft.com/office/officeart/2008/layout/SquareAccentList"/>
    <dgm:cxn modelId="{40F104AF-0151-4407-9E70-5CB08883574F}" type="presParOf" srcId="{504BDDCC-BF5F-4CED-887E-8FDB34819096}" destId="{DBC0B1E0-7AB6-4A77-835B-0ABA55A23B3C}" srcOrd="1" destOrd="0" presId="urn:microsoft.com/office/officeart/2008/layout/SquareAccentList"/>
    <dgm:cxn modelId="{F28911FA-CBCF-45B9-B289-5ABE1F3724CF}" type="presParOf" srcId="{DBC0B1E0-7AB6-4A77-835B-0ABA55A23B3C}" destId="{70AB8DB2-1EF8-48CA-8C10-6D8BE1327446}" srcOrd="0" destOrd="0" presId="urn:microsoft.com/office/officeart/2008/layout/SquareAccentList"/>
    <dgm:cxn modelId="{6745A6C6-C596-4CB6-8AE3-5C948E53548B}" type="presParOf" srcId="{DBC0B1E0-7AB6-4A77-835B-0ABA55A23B3C}" destId="{A3BDEB37-F906-46D9-A7D8-31F730D81475}" srcOrd="1" destOrd="0" presId="urn:microsoft.com/office/officeart/2008/layout/SquareAccentList"/>
    <dgm:cxn modelId="{03C4E1B4-FBE3-4BB7-B4CB-CC6523F85A36}" type="presParOf" srcId="{504BDDCC-BF5F-4CED-887E-8FDB34819096}" destId="{9D482518-70B3-4A0D-986C-C81ABC5A9862}" srcOrd="2" destOrd="0" presId="urn:microsoft.com/office/officeart/2008/layout/SquareAccentList"/>
    <dgm:cxn modelId="{46BBF33C-A789-47C0-88B0-8079821F0D12}" type="presParOf" srcId="{9D482518-70B3-4A0D-986C-C81ABC5A9862}" destId="{A5A6B65A-F4D8-4BC2-8273-3F6C3B3EAC8A}" srcOrd="0" destOrd="0" presId="urn:microsoft.com/office/officeart/2008/layout/SquareAccentList"/>
    <dgm:cxn modelId="{64996F27-32B8-455C-8C75-E17A9F4FF4AB}" type="presParOf" srcId="{9D482518-70B3-4A0D-986C-C81ABC5A9862}" destId="{AEC6E1BB-692F-430A-AF18-D4F00F258D0C}" srcOrd="1" destOrd="0" presId="urn:microsoft.com/office/officeart/2008/layout/SquareAccentList"/>
    <dgm:cxn modelId="{A2D1AEA5-04EC-48B0-84E7-D71E37A4C833}" type="presParOf" srcId="{504BDDCC-BF5F-4CED-887E-8FDB34819096}" destId="{A40C2B0B-F1D3-42F7-BFC2-01E5C1D9EAE5}" srcOrd="3" destOrd="0" presId="urn:microsoft.com/office/officeart/2008/layout/SquareAccentList"/>
    <dgm:cxn modelId="{851C5C95-1EA4-4188-B3AD-D408476E37E3}" type="presParOf" srcId="{A40C2B0B-F1D3-42F7-BFC2-01E5C1D9EAE5}" destId="{C0D8B050-553B-461A-88BE-D53F2AC5624B}" srcOrd="0" destOrd="0" presId="urn:microsoft.com/office/officeart/2008/layout/SquareAccentList"/>
    <dgm:cxn modelId="{B0BFD5AF-70AE-40A9-8970-D64D24E855A4}" type="presParOf" srcId="{A40C2B0B-F1D3-42F7-BFC2-01E5C1D9EAE5}" destId="{D366DC1B-8277-45B7-97B7-8D1F6807FE7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28913F-F730-4208-BA2A-7152FED492D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CO"/>
        </a:p>
      </dgm:t>
    </dgm:pt>
    <dgm:pt modelId="{64B99540-9A84-4F20-9A85-B2A3ACDAE64D}">
      <dgm:prSet phldrT="[Texto]"/>
      <dgm:spPr/>
      <dgm:t>
        <a:bodyPr/>
        <a:lstStyle/>
        <a:p>
          <a:r>
            <a:rPr lang="es-CO" b="1" dirty="0" smtClean="0"/>
            <a:t>Sistemas Adaptativos</a:t>
          </a:r>
          <a:endParaRPr lang="es-CO" dirty="0"/>
        </a:p>
      </dgm:t>
    </dgm:pt>
    <dgm:pt modelId="{FD8BFFEE-152D-4518-ABBF-22A3400169CE}" type="parTrans" cxnId="{2176C4DF-F2F6-4C77-9D18-7CCA8693F868}">
      <dgm:prSet/>
      <dgm:spPr/>
      <dgm:t>
        <a:bodyPr/>
        <a:lstStyle/>
        <a:p>
          <a:endParaRPr lang="es-CO"/>
        </a:p>
      </dgm:t>
    </dgm:pt>
    <dgm:pt modelId="{8E4F8308-BE81-48CF-8927-7689D1EE120B}" type="sibTrans" cxnId="{2176C4DF-F2F6-4C77-9D18-7CCA8693F868}">
      <dgm:prSet/>
      <dgm:spPr/>
      <dgm:t>
        <a:bodyPr/>
        <a:lstStyle/>
        <a:p>
          <a:endParaRPr lang="es-CO"/>
        </a:p>
      </dgm:t>
    </dgm:pt>
    <dgm:pt modelId="{23010509-9B16-4C17-B320-DF051BC81C4C}">
      <dgm:prSet phldrT="[Texto]"/>
      <dgm:spPr/>
      <dgm:t>
        <a:bodyPr/>
        <a:lstStyle/>
        <a:p>
          <a:r>
            <a:rPr lang="es-CO" dirty="0" smtClean="0"/>
            <a:t>(Builes, 2006)</a:t>
          </a:r>
          <a:endParaRPr lang="es-CO" dirty="0"/>
        </a:p>
      </dgm:t>
    </dgm:pt>
    <dgm:pt modelId="{C9A5E11F-0305-400E-AD2C-4A76D0D89CE2}" type="parTrans" cxnId="{5E1E8E46-F512-4CB4-A8F7-5737A1026E2F}">
      <dgm:prSet/>
      <dgm:spPr/>
      <dgm:t>
        <a:bodyPr/>
        <a:lstStyle/>
        <a:p>
          <a:endParaRPr lang="es-CO"/>
        </a:p>
      </dgm:t>
    </dgm:pt>
    <dgm:pt modelId="{1368F970-7AFA-4DF7-92E5-49AB14B8968E}" type="sibTrans" cxnId="{5E1E8E46-F512-4CB4-A8F7-5737A1026E2F}">
      <dgm:prSet/>
      <dgm:spPr/>
      <dgm:t>
        <a:bodyPr/>
        <a:lstStyle/>
        <a:p>
          <a:endParaRPr lang="es-CO"/>
        </a:p>
      </dgm:t>
    </dgm:pt>
    <dgm:pt modelId="{D050B68C-E635-4285-AA8A-D42704CD0777}">
      <dgm:prSet phldrT="[Texto]"/>
      <dgm:spPr/>
      <dgm:t>
        <a:bodyPr/>
        <a:lstStyle/>
        <a:p>
          <a:r>
            <a:rPr lang="es-CO" dirty="0" smtClean="0"/>
            <a:t>(Arias,2007)</a:t>
          </a:r>
          <a:endParaRPr lang="es-CO" dirty="0"/>
        </a:p>
      </dgm:t>
    </dgm:pt>
    <dgm:pt modelId="{766DBF07-DBA6-4A9E-ABA5-F83D3D4F5C8E}" type="parTrans" cxnId="{12F5AB21-EEAA-4388-BA91-FD6548C32A77}">
      <dgm:prSet/>
      <dgm:spPr/>
      <dgm:t>
        <a:bodyPr/>
        <a:lstStyle/>
        <a:p>
          <a:endParaRPr lang="es-CO"/>
        </a:p>
      </dgm:t>
    </dgm:pt>
    <dgm:pt modelId="{C7546E51-9248-4C00-979A-25CD03AED8DD}" type="sibTrans" cxnId="{12F5AB21-EEAA-4388-BA91-FD6548C32A77}">
      <dgm:prSet/>
      <dgm:spPr/>
      <dgm:t>
        <a:bodyPr/>
        <a:lstStyle/>
        <a:p>
          <a:endParaRPr lang="es-CO"/>
        </a:p>
      </dgm:t>
    </dgm:pt>
    <dgm:pt modelId="{81449978-377F-4498-9C3E-16BC4D8763CD}">
      <dgm:prSet phldrT="[Texto]"/>
      <dgm:spPr/>
      <dgm:t>
        <a:bodyPr/>
        <a:lstStyle/>
        <a:p>
          <a:r>
            <a:rPr lang="es-CO" dirty="0" smtClean="0"/>
            <a:t>(Martins,2008)</a:t>
          </a:r>
          <a:endParaRPr lang="es-CO" dirty="0"/>
        </a:p>
      </dgm:t>
    </dgm:pt>
    <dgm:pt modelId="{62CD8F93-C2AD-4006-8F96-9827C60E1713}" type="parTrans" cxnId="{6E843C59-932E-44A1-9DB6-7A10F00D571F}">
      <dgm:prSet/>
      <dgm:spPr/>
      <dgm:t>
        <a:bodyPr/>
        <a:lstStyle/>
        <a:p>
          <a:endParaRPr lang="es-CO"/>
        </a:p>
      </dgm:t>
    </dgm:pt>
    <dgm:pt modelId="{D87D6B92-FDB5-4905-B3A1-573F7D3FB1CF}" type="sibTrans" cxnId="{6E843C59-932E-44A1-9DB6-7A10F00D571F}">
      <dgm:prSet/>
      <dgm:spPr/>
      <dgm:t>
        <a:bodyPr/>
        <a:lstStyle/>
        <a:p>
          <a:endParaRPr lang="es-CO"/>
        </a:p>
      </dgm:t>
    </dgm:pt>
    <dgm:pt modelId="{1A981542-CA3F-4BA2-AA7B-C0AA63A99320}">
      <dgm:prSet phldrT="[Texto]"/>
      <dgm:spPr/>
      <dgm:t>
        <a:bodyPr/>
        <a:lstStyle/>
        <a:p>
          <a:r>
            <a:rPr lang="es-CO" dirty="0" smtClean="0"/>
            <a:t>(</a:t>
          </a:r>
          <a:r>
            <a:rPr lang="es-CO" dirty="0" err="1" smtClean="0"/>
            <a:t>Goldstone</a:t>
          </a:r>
          <a:r>
            <a:rPr lang="es-CO" dirty="0" smtClean="0"/>
            <a:t>, 2011)</a:t>
          </a:r>
          <a:endParaRPr lang="es-CO" dirty="0"/>
        </a:p>
      </dgm:t>
    </dgm:pt>
    <dgm:pt modelId="{E7EB85DB-3F9B-42B6-8A83-A14E91533427}" type="parTrans" cxnId="{20DD44A3-5043-444A-BA12-E1067D654A5D}">
      <dgm:prSet/>
      <dgm:spPr/>
      <dgm:t>
        <a:bodyPr/>
        <a:lstStyle/>
        <a:p>
          <a:endParaRPr lang="es-CO"/>
        </a:p>
      </dgm:t>
    </dgm:pt>
    <dgm:pt modelId="{3B18CF38-2F1D-46F2-AEFA-AE939ABF86FC}" type="sibTrans" cxnId="{20DD44A3-5043-444A-BA12-E1067D654A5D}">
      <dgm:prSet/>
      <dgm:spPr/>
      <dgm:t>
        <a:bodyPr/>
        <a:lstStyle/>
        <a:p>
          <a:endParaRPr lang="es-CO"/>
        </a:p>
      </dgm:t>
    </dgm:pt>
    <dgm:pt modelId="{9A1465D1-CDCE-41D1-A0F5-999DFD79C6C9}">
      <dgm:prSet phldrT="[Texto]"/>
      <dgm:spPr/>
      <dgm:t>
        <a:bodyPr/>
        <a:lstStyle/>
        <a:p>
          <a:r>
            <a:rPr lang="es-CO" dirty="0" smtClean="0"/>
            <a:t>(Jameson,2011)</a:t>
          </a:r>
          <a:endParaRPr lang="es-CO" dirty="0"/>
        </a:p>
      </dgm:t>
    </dgm:pt>
    <dgm:pt modelId="{1C319800-12F0-48A1-9CDD-2E26AD6B5082}" type="parTrans" cxnId="{F84C56E0-E310-402B-9147-FF393248F727}">
      <dgm:prSet/>
      <dgm:spPr/>
      <dgm:t>
        <a:bodyPr/>
        <a:lstStyle/>
        <a:p>
          <a:endParaRPr lang="es-CO"/>
        </a:p>
      </dgm:t>
    </dgm:pt>
    <dgm:pt modelId="{748978E6-ED95-4EC8-91A3-025B9FD636FC}" type="sibTrans" cxnId="{F84C56E0-E310-402B-9147-FF393248F727}">
      <dgm:prSet/>
      <dgm:spPr/>
      <dgm:t>
        <a:bodyPr/>
        <a:lstStyle/>
        <a:p>
          <a:endParaRPr lang="es-CO"/>
        </a:p>
      </dgm:t>
    </dgm:pt>
    <dgm:pt modelId="{C90009F2-98CA-4CE6-8268-881AA1EEFC5B}">
      <dgm:prSet phldrT="[Texto]"/>
      <dgm:spPr/>
      <dgm:t>
        <a:bodyPr/>
        <a:lstStyle/>
        <a:p>
          <a:r>
            <a:rPr lang="es-CO" dirty="0" smtClean="0"/>
            <a:t>(Weibelzahl,2011)</a:t>
          </a:r>
          <a:endParaRPr lang="es-CO" dirty="0"/>
        </a:p>
      </dgm:t>
    </dgm:pt>
    <dgm:pt modelId="{251ECBB7-58DA-46DD-998A-A3FBB60E7D7D}" type="parTrans" cxnId="{C961DB07-A6BA-4057-A36D-2B48BD4D2A11}">
      <dgm:prSet/>
      <dgm:spPr/>
      <dgm:t>
        <a:bodyPr/>
        <a:lstStyle/>
        <a:p>
          <a:endParaRPr lang="es-CO"/>
        </a:p>
      </dgm:t>
    </dgm:pt>
    <dgm:pt modelId="{FEC4C2B4-297D-4EBE-A50B-5FD566A747DE}" type="sibTrans" cxnId="{C961DB07-A6BA-4057-A36D-2B48BD4D2A11}">
      <dgm:prSet/>
      <dgm:spPr/>
      <dgm:t>
        <a:bodyPr/>
        <a:lstStyle/>
        <a:p>
          <a:endParaRPr lang="es-CO"/>
        </a:p>
      </dgm:t>
    </dgm:pt>
    <dgm:pt modelId="{7DD4C135-5857-464E-8E73-C0AAA4D91F8C}">
      <dgm:prSet phldrT="[Texto]"/>
      <dgm:spPr/>
      <dgm:t>
        <a:bodyPr/>
        <a:lstStyle/>
        <a:p>
          <a:r>
            <a:rPr lang="es-CO" dirty="0" smtClean="0"/>
            <a:t>(Toker,2012)</a:t>
          </a:r>
          <a:endParaRPr lang="es-CO" dirty="0"/>
        </a:p>
      </dgm:t>
    </dgm:pt>
    <dgm:pt modelId="{18F7E710-E7BD-4748-8331-4303C227C9A2}" type="parTrans" cxnId="{BC66D718-1EB7-4682-BB61-619BD6E831CF}">
      <dgm:prSet/>
      <dgm:spPr/>
      <dgm:t>
        <a:bodyPr/>
        <a:lstStyle/>
        <a:p>
          <a:endParaRPr lang="es-CO"/>
        </a:p>
      </dgm:t>
    </dgm:pt>
    <dgm:pt modelId="{1B4BD617-24C9-40A4-A57A-4789F4A2EA5B}" type="sibTrans" cxnId="{BC66D718-1EB7-4682-BB61-619BD6E831CF}">
      <dgm:prSet/>
      <dgm:spPr/>
      <dgm:t>
        <a:bodyPr/>
        <a:lstStyle/>
        <a:p>
          <a:endParaRPr lang="es-CO"/>
        </a:p>
      </dgm:t>
    </dgm:pt>
    <dgm:pt modelId="{58471A0C-F935-4D56-A27A-220C83F2A5E7}" type="pres">
      <dgm:prSet presAssocID="{BF28913F-F730-4208-BA2A-7152FED492DD}" presName="layout" presStyleCnt="0">
        <dgm:presLayoutVars>
          <dgm:chMax/>
          <dgm:chPref/>
          <dgm:dir/>
          <dgm:resizeHandles/>
        </dgm:presLayoutVars>
      </dgm:prSet>
      <dgm:spPr/>
      <dgm:t>
        <a:bodyPr/>
        <a:lstStyle/>
        <a:p>
          <a:endParaRPr lang="es-CO"/>
        </a:p>
      </dgm:t>
    </dgm:pt>
    <dgm:pt modelId="{3CFADFB8-C48A-4DE8-ADF1-628533576C2C}" type="pres">
      <dgm:prSet presAssocID="{64B99540-9A84-4F20-9A85-B2A3ACDAE64D}" presName="root" presStyleCnt="0">
        <dgm:presLayoutVars>
          <dgm:chMax/>
          <dgm:chPref/>
        </dgm:presLayoutVars>
      </dgm:prSet>
      <dgm:spPr/>
    </dgm:pt>
    <dgm:pt modelId="{69778DFE-18D1-4A63-8DE3-6FB29A9BCCA2}" type="pres">
      <dgm:prSet presAssocID="{64B99540-9A84-4F20-9A85-B2A3ACDAE64D}" presName="rootComposite" presStyleCnt="0">
        <dgm:presLayoutVars/>
      </dgm:prSet>
      <dgm:spPr/>
    </dgm:pt>
    <dgm:pt modelId="{15F9D644-36E3-4252-B3FF-3B8A9737BD75}" type="pres">
      <dgm:prSet presAssocID="{64B99540-9A84-4F20-9A85-B2A3ACDAE64D}" presName="ParentAccent" presStyleLbl="alignNode1" presStyleIdx="0" presStyleCnt="1"/>
      <dgm:spPr/>
    </dgm:pt>
    <dgm:pt modelId="{8990104C-FFB3-4B15-BF3F-0A4DCD152B08}" type="pres">
      <dgm:prSet presAssocID="{64B99540-9A84-4F20-9A85-B2A3ACDAE64D}" presName="ParentSmallAccent" presStyleLbl="fgAcc1" presStyleIdx="0" presStyleCnt="1"/>
      <dgm:spPr/>
    </dgm:pt>
    <dgm:pt modelId="{3FD0F0F5-C133-4E6B-8E23-4D56E9336A1C}" type="pres">
      <dgm:prSet presAssocID="{64B99540-9A84-4F20-9A85-B2A3ACDAE64D}" presName="Parent" presStyleLbl="revTx" presStyleIdx="0" presStyleCnt="8" custScaleY="133777">
        <dgm:presLayoutVars>
          <dgm:chMax/>
          <dgm:chPref val="4"/>
          <dgm:bulletEnabled val="1"/>
        </dgm:presLayoutVars>
      </dgm:prSet>
      <dgm:spPr/>
      <dgm:t>
        <a:bodyPr/>
        <a:lstStyle/>
        <a:p>
          <a:endParaRPr lang="es-CO"/>
        </a:p>
      </dgm:t>
    </dgm:pt>
    <dgm:pt modelId="{3D3D40EB-7BBF-4783-AA8F-EE4123DB84DF}" type="pres">
      <dgm:prSet presAssocID="{64B99540-9A84-4F20-9A85-B2A3ACDAE64D}" presName="childShape" presStyleCnt="0">
        <dgm:presLayoutVars>
          <dgm:chMax val="0"/>
          <dgm:chPref val="0"/>
        </dgm:presLayoutVars>
      </dgm:prSet>
      <dgm:spPr/>
    </dgm:pt>
    <dgm:pt modelId="{B4B50953-7BCF-461A-BAF3-0348B75C7E59}" type="pres">
      <dgm:prSet presAssocID="{23010509-9B16-4C17-B320-DF051BC81C4C}" presName="childComposite" presStyleCnt="0">
        <dgm:presLayoutVars>
          <dgm:chMax val="0"/>
          <dgm:chPref val="0"/>
        </dgm:presLayoutVars>
      </dgm:prSet>
      <dgm:spPr/>
    </dgm:pt>
    <dgm:pt modelId="{F2567277-3CED-4687-BB99-450A242C20B0}" type="pres">
      <dgm:prSet presAssocID="{23010509-9B16-4C17-B320-DF051BC81C4C}" presName="ChildAccent" presStyleLbl="solidFgAcc1" presStyleIdx="0" presStyleCnt="7"/>
      <dgm:spPr/>
    </dgm:pt>
    <dgm:pt modelId="{0BC1FB9E-F43B-4296-8D80-DF3BF52880BA}" type="pres">
      <dgm:prSet presAssocID="{23010509-9B16-4C17-B320-DF051BC81C4C}" presName="Child" presStyleLbl="revTx" presStyleIdx="1" presStyleCnt="8">
        <dgm:presLayoutVars>
          <dgm:chMax val="0"/>
          <dgm:chPref val="0"/>
          <dgm:bulletEnabled val="1"/>
        </dgm:presLayoutVars>
      </dgm:prSet>
      <dgm:spPr/>
      <dgm:t>
        <a:bodyPr/>
        <a:lstStyle/>
        <a:p>
          <a:endParaRPr lang="es-CO"/>
        </a:p>
      </dgm:t>
    </dgm:pt>
    <dgm:pt modelId="{D80A88F9-8740-4A7B-BA2E-C6DF1E6CAAEE}" type="pres">
      <dgm:prSet presAssocID="{D050B68C-E635-4285-AA8A-D42704CD0777}" presName="childComposite" presStyleCnt="0">
        <dgm:presLayoutVars>
          <dgm:chMax val="0"/>
          <dgm:chPref val="0"/>
        </dgm:presLayoutVars>
      </dgm:prSet>
      <dgm:spPr/>
    </dgm:pt>
    <dgm:pt modelId="{E47315D1-CB00-40C8-8F89-959CCD54F86A}" type="pres">
      <dgm:prSet presAssocID="{D050B68C-E635-4285-AA8A-D42704CD0777}" presName="ChildAccent" presStyleLbl="solidFgAcc1" presStyleIdx="1" presStyleCnt="7"/>
      <dgm:spPr/>
    </dgm:pt>
    <dgm:pt modelId="{4A71E8B9-DDA2-4360-B5BE-CDE2E5A8E8FD}" type="pres">
      <dgm:prSet presAssocID="{D050B68C-E635-4285-AA8A-D42704CD0777}" presName="Child" presStyleLbl="revTx" presStyleIdx="2" presStyleCnt="8">
        <dgm:presLayoutVars>
          <dgm:chMax val="0"/>
          <dgm:chPref val="0"/>
          <dgm:bulletEnabled val="1"/>
        </dgm:presLayoutVars>
      </dgm:prSet>
      <dgm:spPr/>
      <dgm:t>
        <a:bodyPr/>
        <a:lstStyle/>
        <a:p>
          <a:endParaRPr lang="es-CO"/>
        </a:p>
      </dgm:t>
    </dgm:pt>
    <dgm:pt modelId="{C6B0BECE-1C2A-4CA2-ACB3-DD721C9FF45D}" type="pres">
      <dgm:prSet presAssocID="{81449978-377F-4498-9C3E-16BC4D8763CD}" presName="childComposite" presStyleCnt="0">
        <dgm:presLayoutVars>
          <dgm:chMax val="0"/>
          <dgm:chPref val="0"/>
        </dgm:presLayoutVars>
      </dgm:prSet>
      <dgm:spPr/>
    </dgm:pt>
    <dgm:pt modelId="{C0545A86-B8DE-4AE9-9C6B-E3EA9293A9C9}" type="pres">
      <dgm:prSet presAssocID="{81449978-377F-4498-9C3E-16BC4D8763CD}" presName="ChildAccent" presStyleLbl="solidFgAcc1" presStyleIdx="2" presStyleCnt="7"/>
      <dgm:spPr/>
    </dgm:pt>
    <dgm:pt modelId="{C22EB19E-AB2B-4597-9D2B-159A3B0ABD69}" type="pres">
      <dgm:prSet presAssocID="{81449978-377F-4498-9C3E-16BC4D8763CD}" presName="Child" presStyleLbl="revTx" presStyleIdx="3" presStyleCnt="8">
        <dgm:presLayoutVars>
          <dgm:chMax val="0"/>
          <dgm:chPref val="0"/>
          <dgm:bulletEnabled val="1"/>
        </dgm:presLayoutVars>
      </dgm:prSet>
      <dgm:spPr/>
      <dgm:t>
        <a:bodyPr/>
        <a:lstStyle/>
        <a:p>
          <a:endParaRPr lang="es-CO"/>
        </a:p>
      </dgm:t>
    </dgm:pt>
    <dgm:pt modelId="{8E1196D4-936C-4A29-A6F9-E06FCCF851CA}" type="pres">
      <dgm:prSet presAssocID="{1A981542-CA3F-4BA2-AA7B-C0AA63A99320}" presName="childComposite" presStyleCnt="0">
        <dgm:presLayoutVars>
          <dgm:chMax val="0"/>
          <dgm:chPref val="0"/>
        </dgm:presLayoutVars>
      </dgm:prSet>
      <dgm:spPr/>
    </dgm:pt>
    <dgm:pt modelId="{7570991E-FA55-455D-AC97-C692E564C265}" type="pres">
      <dgm:prSet presAssocID="{1A981542-CA3F-4BA2-AA7B-C0AA63A99320}" presName="ChildAccent" presStyleLbl="solidFgAcc1" presStyleIdx="3" presStyleCnt="7"/>
      <dgm:spPr/>
    </dgm:pt>
    <dgm:pt modelId="{73579A66-7431-4570-9B15-FEFF801D6B85}" type="pres">
      <dgm:prSet presAssocID="{1A981542-CA3F-4BA2-AA7B-C0AA63A99320}" presName="Child" presStyleLbl="revTx" presStyleIdx="4" presStyleCnt="8">
        <dgm:presLayoutVars>
          <dgm:chMax val="0"/>
          <dgm:chPref val="0"/>
          <dgm:bulletEnabled val="1"/>
        </dgm:presLayoutVars>
      </dgm:prSet>
      <dgm:spPr/>
      <dgm:t>
        <a:bodyPr/>
        <a:lstStyle/>
        <a:p>
          <a:endParaRPr lang="es-CO"/>
        </a:p>
      </dgm:t>
    </dgm:pt>
    <dgm:pt modelId="{44EAD69D-FD7C-4A5C-B879-8EF399FA3A2A}" type="pres">
      <dgm:prSet presAssocID="{9A1465D1-CDCE-41D1-A0F5-999DFD79C6C9}" presName="childComposite" presStyleCnt="0">
        <dgm:presLayoutVars>
          <dgm:chMax val="0"/>
          <dgm:chPref val="0"/>
        </dgm:presLayoutVars>
      </dgm:prSet>
      <dgm:spPr/>
    </dgm:pt>
    <dgm:pt modelId="{FE21F6F5-45E6-46B7-9C28-8E73E461B3B2}" type="pres">
      <dgm:prSet presAssocID="{9A1465D1-CDCE-41D1-A0F5-999DFD79C6C9}" presName="ChildAccent" presStyleLbl="solidFgAcc1" presStyleIdx="4" presStyleCnt="7"/>
      <dgm:spPr/>
    </dgm:pt>
    <dgm:pt modelId="{5EFAF97B-7014-465A-ACB6-17ECB73D8490}" type="pres">
      <dgm:prSet presAssocID="{9A1465D1-CDCE-41D1-A0F5-999DFD79C6C9}" presName="Child" presStyleLbl="revTx" presStyleIdx="5" presStyleCnt="8">
        <dgm:presLayoutVars>
          <dgm:chMax val="0"/>
          <dgm:chPref val="0"/>
          <dgm:bulletEnabled val="1"/>
        </dgm:presLayoutVars>
      </dgm:prSet>
      <dgm:spPr/>
      <dgm:t>
        <a:bodyPr/>
        <a:lstStyle/>
        <a:p>
          <a:endParaRPr lang="es-CO"/>
        </a:p>
      </dgm:t>
    </dgm:pt>
    <dgm:pt modelId="{028CAE80-B652-4770-A112-41B351C40E67}" type="pres">
      <dgm:prSet presAssocID="{C90009F2-98CA-4CE6-8268-881AA1EEFC5B}" presName="childComposite" presStyleCnt="0">
        <dgm:presLayoutVars>
          <dgm:chMax val="0"/>
          <dgm:chPref val="0"/>
        </dgm:presLayoutVars>
      </dgm:prSet>
      <dgm:spPr/>
    </dgm:pt>
    <dgm:pt modelId="{C5D6715A-70B5-431F-BCC0-2BF2248143AD}" type="pres">
      <dgm:prSet presAssocID="{C90009F2-98CA-4CE6-8268-881AA1EEFC5B}" presName="ChildAccent" presStyleLbl="solidFgAcc1" presStyleIdx="5" presStyleCnt="7"/>
      <dgm:spPr/>
    </dgm:pt>
    <dgm:pt modelId="{0E4AE822-EA4C-408D-8FC7-7BF092593023}" type="pres">
      <dgm:prSet presAssocID="{C90009F2-98CA-4CE6-8268-881AA1EEFC5B}" presName="Child" presStyleLbl="revTx" presStyleIdx="6" presStyleCnt="8">
        <dgm:presLayoutVars>
          <dgm:chMax val="0"/>
          <dgm:chPref val="0"/>
          <dgm:bulletEnabled val="1"/>
        </dgm:presLayoutVars>
      </dgm:prSet>
      <dgm:spPr/>
      <dgm:t>
        <a:bodyPr/>
        <a:lstStyle/>
        <a:p>
          <a:endParaRPr lang="es-CO"/>
        </a:p>
      </dgm:t>
    </dgm:pt>
    <dgm:pt modelId="{97D2533A-8F13-4BF8-B6BC-7558EE1D44DA}" type="pres">
      <dgm:prSet presAssocID="{7DD4C135-5857-464E-8E73-C0AAA4D91F8C}" presName="childComposite" presStyleCnt="0">
        <dgm:presLayoutVars>
          <dgm:chMax val="0"/>
          <dgm:chPref val="0"/>
        </dgm:presLayoutVars>
      </dgm:prSet>
      <dgm:spPr/>
    </dgm:pt>
    <dgm:pt modelId="{0CF2E277-A147-4D76-A8D9-028A390327A1}" type="pres">
      <dgm:prSet presAssocID="{7DD4C135-5857-464E-8E73-C0AAA4D91F8C}" presName="ChildAccent" presStyleLbl="solidFgAcc1" presStyleIdx="6" presStyleCnt="7"/>
      <dgm:spPr/>
    </dgm:pt>
    <dgm:pt modelId="{23FFEB3F-E06D-46FC-8E61-EAAE095017E9}" type="pres">
      <dgm:prSet presAssocID="{7DD4C135-5857-464E-8E73-C0AAA4D91F8C}" presName="Child" presStyleLbl="revTx" presStyleIdx="7" presStyleCnt="8">
        <dgm:presLayoutVars>
          <dgm:chMax val="0"/>
          <dgm:chPref val="0"/>
          <dgm:bulletEnabled val="1"/>
        </dgm:presLayoutVars>
      </dgm:prSet>
      <dgm:spPr/>
      <dgm:t>
        <a:bodyPr/>
        <a:lstStyle/>
        <a:p>
          <a:endParaRPr lang="es-CO"/>
        </a:p>
      </dgm:t>
    </dgm:pt>
  </dgm:ptLst>
  <dgm:cxnLst>
    <dgm:cxn modelId="{6E843C59-932E-44A1-9DB6-7A10F00D571F}" srcId="{64B99540-9A84-4F20-9A85-B2A3ACDAE64D}" destId="{81449978-377F-4498-9C3E-16BC4D8763CD}" srcOrd="2" destOrd="0" parTransId="{62CD8F93-C2AD-4006-8F96-9827C60E1713}" sibTransId="{D87D6B92-FDB5-4905-B3A1-573F7D3FB1CF}"/>
    <dgm:cxn modelId="{C961DB07-A6BA-4057-A36D-2B48BD4D2A11}" srcId="{64B99540-9A84-4F20-9A85-B2A3ACDAE64D}" destId="{C90009F2-98CA-4CE6-8268-881AA1EEFC5B}" srcOrd="5" destOrd="0" parTransId="{251ECBB7-58DA-46DD-998A-A3FBB60E7D7D}" sibTransId="{FEC4C2B4-297D-4EBE-A50B-5FD566A747DE}"/>
    <dgm:cxn modelId="{F84C56E0-E310-402B-9147-FF393248F727}" srcId="{64B99540-9A84-4F20-9A85-B2A3ACDAE64D}" destId="{9A1465D1-CDCE-41D1-A0F5-999DFD79C6C9}" srcOrd="4" destOrd="0" parTransId="{1C319800-12F0-48A1-9CDD-2E26AD6B5082}" sibTransId="{748978E6-ED95-4EC8-91A3-025B9FD636FC}"/>
    <dgm:cxn modelId="{5E1E8E46-F512-4CB4-A8F7-5737A1026E2F}" srcId="{64B99540-9A84-4F20-9A85-B2A3ACDAE64D}" destId="{23010509-9B16-4C17-B320-DF051BC81C4C}" srcOrd="0" destOrd="0" parTransId="{C9A5E11F-0305-400E-AD2C-4A76D0D89CE2}" sibTransId="{1368F970-7AFA-4DF7-92E5-49AB14B8968E}"/>
    <dgm:cxn modelId="{12F5AB21-EEAA-4388-BA91-FD6548C32A77}" srcId="{64B99540-9A84-4F20-9A85-B2A3ACDAE64D}" destId="{D050B68C-E635-4285-AA8A-D42704CD0777}" srcOrd="1" destOrd="0" parTransId="{766DBF07-DBA6-4A9E-ABA5-F83D3D4F5C8E}" sibTransId="{C7546E51-9248-4C00-979A-25CD03AED8DD}"/>
    <dgm:cxn modelId="{400B9A14-E1D7-4631-B6A6-3DD6363A5E60}" type="presOf" srcId="{1A981542-CA3F-4BA2-AA7B-C0AA63A99320}" destId="{73579A66-7431-4570-9B15-FEFF801D6B85}" srcOrd="0" destOrd="0" presId="urn:microsoft.com/office/officeart/2008/layout/SquareAccentList"/>
    <dgm:cxn modelId="{71E2EC6C-1441-4BEB-8BC8-45ABA19CA29F}" type="presOf" srcId="{81449978-377F-4498-9C3E-16BC4D8763CD}" destId="{C22EB19E-AB2B-4597-9D2B-159A3B0ABD69}" srcOrd="0" destOrd="0" presId="urn:microsoft.com/office/officeart/2008/layout/SquareAccentList"/>
    <dgm:cxn modelId="{BC66D718-1EB7-4682-BB61-619BD6E831CF}" srcId="{64B99540-9A84-4F20-9A85-B2A3ACDAE64D}" destId="{7DD4C135-5857-464E-8E73-C0AAA4D91F8C}" srcOrd="6" destOrd="0" parTransId="{18F7E710-E7BD-4748-8331-4303C227C9A2}" sibTransId="{1B4BD617-24C9-40A4-A57A-4789F4A2EA5B}"/>
    <dgm:cxn modelId="{85884FE3-7908-419D-AF32-13E9B10E7CDA}" type="presOf" srcId="{C90009F2-98CA-4CE6-8268-881AA1EEFC5B}" destId="{0E4AE822-EA4C-408D-8FC7-7BF092593023}" srcOrd="0" destOrd="0" presId="urn:microsoft.com/office/officeart/2008/layout/SquareAccentList"/>
    <dgm:cxn modelId="{923FB3DE-82CA-4E19-A10C-803F19536693}" type="presOf" srcId="{D050B68C-E635-4285-AA8A-D42704CD0777}" destId="{4A71E8B9-DDA2-4360-B5BE-CDE2E5A8E8FD}" srcOrd="0" destOrd="0" presId="urn:microsoft.com/office/officeart/2008/layout/SquareAccentList"/>
    <dgm:cxn modelId="{99AE1ED3-8BEE-45A0-BD90-21BC3495C56E}" type="presOf" srcId="{9A1465D1-CDCE-41D1-A0F5-999DFD79C6C9}" destId="{5EFAF97B-7014-465A-ACB6-17ECB73D8490}" srcOrd="0" destOrd="0" presId="urn:microsoft.com/office/officeart/2008/layout/SquareAccentList"/>
    <dgm:cxn modelId="{4F7F090C-98CA-4744-83AD-41F2B7C6EF30}" type="presOf" srcId="{64B99540-9A84-4F20-9A85-B2A3ACDAE64D}" destId="{3FD0F0F5-C133-4E6B-8E23-4D56E9336A1C}" srcOrd="0" destOrd="0" presId="urn:microsoft.com/office/officeart/2008/layout/SquareAccentList"/>
    <dgm:cxn modelId="{2176C4DF-F2F6-4C77-9D18-7CCA8693F868}" srcId="{BF28913F-F730-4208-BA2A-7152FED492DD}" destId="{64B99540-9A84-4F20-9A85-B2A3ACDAE64D}" srcOrd="0" destOrd="0" parTransId="{FD8BFFEE-152D-4518-ABBF-22A3400169CE}" sibTransId="{8E4F8308-BE81-48CF-8927-7689D1EE120B}"/>
    <dgm:cxn modelId="{D2BA6C47-AEEE-4732-BB12-7AA541DB5A2A}" type="presOf" srcId="{BF28913F-F730-4208-BA2A-7152FED492DD}" destId="{58471A0C-F935-4D56-A27A-220C83F2A5E7}" srcOrd="0" destOrd="0" presId="urn:microsoft.com/office/officeart/2008/layout/SquareAccentList"/>
    <dgm:cxn modelId="{0F203362-D7D4-4C5B-A472-093DEDCDAEC2}" type="presOf" srcId="{7DD4C135-5857-464E-8E73-C0AAA4D91F8C}" destId="{23FFEB3F-E06D-46FC-8E61-EAAE095017E9}" srcOrd="0" destOrd="0" presId="urn:microsoft.com/office/officeart/2008/layout/SquareAccentList"/>
    <dgm:cxn modelId="{20DD44A3-5043-444A-BA12-E1067D654A5D}" srcId="{64B99540-9A84-4F20-9A85-B2A3ACDAE64D}" destId="{1A981542-CA3F-4BA2-AA7B-C0AA63A99320}" srcOrd="3" destOrd="0" parTransId="{E7EB85DB-3F9B-42B6-8A83-A14E91533427}" sibTransId="{3B18CF38-2F1D-46F2-AEFA-AE939ABF86FC}"/>
    <dgm:cxn modelId="{29B953A9-8595-47F7-A976-A291113872E2}" type="presOf" srcId="{23010509-9B16-4C17-B320-DF051BC81C4C}" destId="{0BC1FB9E-F43B-4296-8D80-DF3BF52880BA}" srcOrd="0" destOrd="0" presId="urn:microsoft.com/office/officeart/2008/layout/SquareAccentList"/>
    <dgm:cxn modelId="{93F91FA5-1087-444B-8421-025BCEF09277}" type="presParOf" srcId="{58471A0C-F935-4D56-A27A-220C83F2A5E7}" destId="{3CFADFB8-C48A-4DE8-ADF1-628533576C2C}" srcOrd="0" destOrd="0" presId="urn:microsoft.com/office/officeart/2008/layout/SquareAccentList"/>
    <dgm:cxn modelId="{CA75F016-F6E0-49A3-A667-DA52FBADBD1F}" type="presParOf" srcId="{3CFADFB8-C48A-4DE8-ADF1-628533576C2C}" destId="{69778DFE-18D1-4A63-8DE3-6FB29A9BCCA2}" srcOrd="0" destOrd="0" presId="urn:microsoft.com/office/officeart/2008/layout/SquareAccentList"/>
    <dgm:cxn modelId="{DA59DD23-81C5-4D34-92E9-EEC6F638EC3A}" type="presParOf" srcId="{69778DFE-18D1-4A63-8DE3-6FB29A9BCCA2}" destId="{15F9D644-36E3-4252-B3FF-3B8A9737BD75}" srcOrd="0" destOrd="0" presId="urn:microsoft.com/office/officeart/2008/layout/SquareAccentList"/>
    <dgm:cxn modelId="{FD6076E2-C532-4B2E-A72F-1CAD25084523}" type="presParOf" srcId="{69778DFE-18D1-4A63-8DE3-6FB29A9BCCA2}" destId="{8990104C-FFB3-4B15-BF3F-0A4DCD152B08}" srcOrd="1" destOrd="0" presId="urn:microsoft.com/office/officeart/2008/layout/SquareAccentList"/>
    <dgm:cxn modelId="{35251C4F-2BD5-444B-915B-7F47D3163F01}" type="presParOf" srcId="{69778DFE-18D1-4A63-8DE3-6FB29A9BCCA2}" destId="{3FD0F0F5-C133-4E6B-8E23-4D56E9336A1C}" srcOrd="2" destOrd="0" presId="urn:microsoft.com/office/officeart/2008/layout/SquareAccentList"/>
    <dgm:cxn modelId="{EBCEBA18-917D-4107-98D4-5A0A06325F96}" type="presParOf" srcId="{3CFADFB8-C48A-4DE8-ADF1-628533576C2C}" destId="{3D3D40EB-7BBF-4783-AA8F-EE4123DB84DF}" srcOrd="1" destOrd="0" presId="urn:microsoft.com/office/officeart/2008/layout/SquareAccentList"/>
    <dgm:cxn modelId="{FE3AEEF3-0873-4A90-9994-9B8E2B682739}" type="presParOf" srcId="{3D3D40EB-7BBF-4783-AA8F-EE4123DB84DF}" destId="{B4B50953-7BCF-461A-BAF3-0348B75C7E59}" srcOrd="0" destOrd="0" presId="urn:microsoft.com/office/officeart/2008/layout/SquareAccentList"/>
    <dgm:cxn modelId="{ECF079D6-6743-46ED-A2FA-E88000EF2F7B}" type="presParOf" srcId="{B4B50953-7BCF-461A-BAF3-0348B75C7E59}" destId="{F2567277-3CED-4687-BB99-450A242C20B0}" srcOrd="0" destOrd="0" presId="urn:microsoft.com/office/officeart/2008/layout/SquareAccentList"/>
    <dgm:cxn modelId="{47F9FE4F-E99D-47C9-BD93-18983BF967E4}" type="presParOf" srcId="{B4B50953-7BCF-461A-BAF3-0348B75C7E59}" destId="{0BC1FB9E-F43B-4296-8D80-DF3BF52880BA}" srcOrd="1" destOrd="0" presId="urn:microsoft.com/office/officeart/2008/layout/SquareAccentList"/>
    <dgm:cxn modelId="{E3AB5EDB-C73A-4B37-9E9F-EBCA38884467}" type="presParOf" srcId="{3D3D40EB-7BBF-4783-AA8F-EE4123DB84DF}" destId="{D80A88F9-8740-4A7B-BA2E-C6DF1E6CAAEE}" srcOrd="1" destOrd="0" presId="urn:microsoft.com/office/officeart/2008/layout/SquareAccentList"/>
    <dgm:cxn modelId="{E2193146-402A-4CEA-8FCE-C07539C7C53E}" type="presParOf" srcId="{D80A88F9-8740-4A7B-BA2E-C6DF1E6CAAEE}" destId="{E47315D1-CB00-40C8-8F89-959CCD54F86A}" srcOrd="0" destOrd="0" presId="urn:microsoft.com/office/officeart/2008/layout/SquareAccentList"/>
    <dgm:cxn modelId="{C85B4B99-35CE-46F1-AB87-A7584DC1C5BA}" type="presParOf" srcId="{D80A88F9-8740-4A7B-BA2E-C6DF1E6CAAEE}" destId="{4A71E8B9-DDA2-4360-B5BE-CDE2E5A8E8FD}" srcOrd="1" destOrd="0" presId="urn:microsoft.com/office/officeart/2008/layout/SquareAccentList"/>
    <dgm:cxn modelId="{E6757CCB-409B-4875-94E1-901654F34B0A}" type="presParOf" srcId="{3D3D40EB-7BBF-4783-AA8F-EE4123DB84DF}" destId="{C6B0BECE-1C2A-4CA2-ACB3-DD721C9FF45D}" srcOrd="2" destOrd="0" presId="urn:microsoft.com/office/officeart/2008/layout/SquareAccentList"/>
    <dgm:cxn modelId="{E2E678E6-580B-45EF-A346-5B845F3FFD0A}" type="presParOf" srcId="{C6B0BECE-1C2A-4CA2-ACB3-DD721C9FF45D}" destId="{C0545A86-B8DE-4AE9-9C6B-E3EA9293A9C9}" srcOrd="0" destOrd="0" presId="urn:microsoft.com/office/officeart/2008/layout/SquareAccentList"/>
    <dgm:cxn modelId="{BCBD0EEA-87AA-4FC6-8042-7A5A0BC43BCA}" type="presParOf" srcId="{C6B0BECE-1C2A-4CA2-ACB3-DD721C9FF45D}" destId="{C22EB19E-AB2B-4597-9D2B-159A3B0ABD69}" srcOrd="1" destOrd="0" presId="urn:microsoft.com/office/officeart/2008/layout/SquareAccentList"/>
    <dgm:cxn modelId="{FE90C268-7F0C-48EF-B31F-1C3C703C8630}" type="presParOf" srcId="{3D3D40EB-7BBF-4783-AA8F-EE4123DB84DF}" destId="{8E1196D4-936C-4A29-A6F9-E06FCCF851CA}" srcOrd="3" destOrd="0" presId="urn:microsoft.com/office/officeart/2008/layout/SquareAccentList"/>
    <dgm:cxn modelId="{61FB5BDB-F2D5-4176-A676-7EA6EB159EB9}" type="presParOf" srcId="{8E1196D4-936C-4A29-A6F9-E06FCCF851CA}" destId="{7570991E-FA55-455D-AC97-C692E564C265}" srcOrd="0" destOrd="0" presId="urn:microsoft.com/office/officeart/2008/layout/SquareAccentList"/>
    <dgm:cxn modelId="{BFE13D98-A0FC-45F7-B3F0-9CDB1EB92FBE}" type="presParOf" srcId="{8E1196D4-936C-4A29-A6F9-E06FCCF851CA}" destId="{73579A66-7431-4570-9B15-FEFF801D6B85}" srcOrd="1" destOrd="0" presId="urn:microsoft.com/office/officeart/2008/layout/SquareAccentList"/>
    <dgm:cxn modelId="{5D748150-FA78-4A2D-B85E-AC3940961C5F}" type="presParOf" srcId="{3D3D40EB-7BBF-4783-AA8F-EE4123DB84DF}" destId="{44EAD69D-FD7C-4A5C-B879-8EF399FA3A2A}" srcOrd="4" destOrd="0" presId="urn:microsoft.com/office/officeart/2008/layout/SquareAccentList"/>
    <dgm:cxn modelId="{A0CA9171-E8F1-477B-ABC2-BD06F1916A7E}" type="presParOf" srcId="{44EAD69D-FD7C-4A5C-B879-8EF399FA3A2A}" destId="{FE21F6F5-45E6-46B7-9C28-8E73E461B3B2}" srcOrd="0" destOrd="0" presId="urn:microsoft.com/office/officeart/2008/layout/SquareAccentList"/>
    <dgm:cxn modelId="{11E7CBF9-5001-44BD-8437-6725B5A08F3C}" type="presParOf" srcId="{44EAD69D-FD7C-4A5C-B879-8EF399FA3A2A}" destId="{5EFAF97B-7014-465A-ACB6-17ECB73D8490}" srcOrd="1" destOrd="0" presId="urn:microsoft.com/office/officeart/2008/layout/SquareAccentList"/>
    <dgm:cxn modelId="{95C408CF-93AA-4368-AC79-43EB247B81C9}" type="presParOf" srcId="{3D3D40EB-7BBF-4783-AA8F-EE4123DB84DF}" destId="{028CAE80-B652-4770-A112-41B351C40E67}" srcOrd="5" destOrd="0" presId="urn:microsoft.com/office/officeart/2008/layout/SquareAccentList"/>
    <dgm:cxn modelId="{C396CEF2-C0F9-4F55-ABAB-B293CADD3EA2}" type="presParOf" srcId="{028CAE80-B652-4770-A112-41B351C40E67}" destId="{C5D6715A-70B5-431F-BCC0-2BF2248143AD}" srcOrd="0" destOrd="0" presId="urn:microsoft.com/office/officeart/2008/layout/SquareAccentList"/>
    <dgm:cxn modelId="{6AF753DE-66BC-44E7-A73E-03E15D1DEDDE}" type="presParOf" srcId="{028CAE80-B652-4770-A112-41B351C40E67}" destId="{0E4AE822-EA4C-408D-8FC7-7BF092593023}" srcOrd="1" destOrd="0" presId="urn:microsoft.com/office/officeart/2008/layout/SquareAccentList"/>
    <dgm:cxn modelId="{88868E70-8A87-4EF6-AB22-2FD41D9C20D2}" type="presParOf" srcId="{3D3D40EB-7BBF-4783-AA8F-EE4123DB84DF}" destId="{97D2533A-8F13-4BF8-B6BC-7558EE1D44DA}" srcOrd="6" destOrd="0" presId="urn:microsoft.com/office/officeart/2008/layout/SquareAccentList"/>
    <dgm:cxn modelId="{E9E46BD0-1451-414E-852A-2B12D0C9DC57}" type="presParOf" srcId="{97D2533A-8F13-4BF8-B6BC-7558EE1D44DA}" destId="{0CF2E277-A147-4D76-A8D9-028A390327A1}" srcOrd="0" destOrd="0" presId="urn:microsoft.com/office/officeart/2008/layout/SquareAccentList"/>
    <dgm:cxn modelId="{B03734F1-3CF7-4EDA-B7A1-F6C17B384611}" type="presParOf" srcId="{97D2533A-8F13-4BF8-B6BC-7558EE1D44DA}" destId="{23FFEB3F-E06D-46FC-8E61-EAAE095017E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596B6-BC2E-424C-93B6-D37AA90D9FBD}" type="doc">
      <dgm:prSet loTypeId="urn:microsoft.com/office/officeart/2008/layout/SquareAccentList" loCatId="list" qsTypeId="urn:microsoft.com/office/officeart/2005/8/quickstyle/3d2" qsCatId="3D" csTypeId="urn:microsoft.com/office/officeart/2005/8/colors/accent1_2" csCatId="accent1" phldr="1"/>
      <dgm:spPr/>
      <dgm:t>
        <a:bodyPr/>
        <a:lstStyle/>
        <a:p>
          <a:endParaRPr lang="es-CO"/>
        </a:p>
      </dgm:t>
    </dgm:pt>
    <dgm:pt modelId="{89F96148-F938-4A98-8BBE-691FDE56545B}">
      <dgm:prSet phldrT="[Texto]" custT="1"/>
      <dgm:spPr/>
      <dgm:t>
        <a:bodyPr/>
        <a:lstStyle/>
        <a:p>
          <a:r>
            <a:rPr lang="es-CO" sz="1200" b="1" dirty="0" smtClean="0"/>
            <a:t>Modelo Usuario y Modelo Contexto</a:t>
          </a:r>
          <a:endParaRPr lang="es-CO" sz="1200" b="1" dirty="0"/>
        </a:p>
      </dgm:t>
    </dgm:pt>
    <dgm:pt modelId="{B534CEA3-43A5-4E62-A1D9-EE144BC2E5EC}" type="parTrans" cxnId="{972C7884-E4D6-4B31-83FD-9B4D6FA8C901}">
      <dgm:prSet/>
      <dgm:spPr/>
      <dgm:t>
        <a:bodyPr/>
        <a:lstStyle/>
        <a:p>
          <a:endParaRPr lang="es-CO" sz="1200"/>
        </a:p>
      </dgm:t>
    </dgm:pt>
    <dgm:pt modelId="{8A0B9D69-DEAE-4A40-B2D7-58BDC457CB86}" type="sibTrans" cxnId="{972C7884-E4D6-4B31-83FD-9B4D6FA8C901}">
      <dgm:prSet/>
      <dgm:spPr/>
      <dgm:t>
        <a:bodyPr/>
        <a:lstStyle/>
        <a:p>
          <a:endParaRPr lang="es-CO" sz="1200"/>
        </a:p>
      </dgm:t>
    </dgm:pt>
    <dgm:pt modelId="{B6D978F9-1F4A-4DCA-BE3C-4341EA897F84}">
      <dgm:prSet phldrT="[Texto]" custT="1"/>
      <dgm:spPr/>
      <dgm:t>
        <a:bodyPr/>
        <a:lstStyle/>
        <a:p>
          <a:r>
            <a:rPr lang="es-CO" sz="1200" dirty="0" smtClean="0"/>
            <a:t>(Vrieze,2006)</a:t>
          </a:r>
          <a:endParaRPr lang="es-CO" sz="1200" dirty="0"/>
        </a:p>
      </dgm:t>
    </dgm:pt>
    <dgm:pt modelId="{CA0D17D9-2A79-4713-9C6D-3A281630F70D}" type="parTrans" cxnId="{8A215A18-7355-49CE-8CA0-2672ED458AEC}">
      <dgm:prSet/>
      <dgm:spPr/>
      <dgm:t>
        <a:bodyPr/>
        <a:lstStyle/>
        <a:p>
          <a:endParaRPr lang="es-CO" sz="1200"/>
        </a:p>
      </dgm:t>
    </dgm:pt>
    <dgm:pt modelId="{58B436DE-FF24-44D5-8FBC-708408C24BEE}" type="sibTrans" cxnId="{8A215A18-7355-49CE-8CA0-2672ED458AEC}">
      <dgm:prSet/>
      <dgm:spPr/>
      <dgm:t>
        <a:bodyPr/>
        <a:lstStyle/>
        <a:p>
          <a:endParaRPr lang="es-CO" sz="1200"/>
        </a:p>
      </dgm:t>
    </dgm:pt>
    <dgm:pt modelId="{D25F6557-1158-489B-9BFE-33DA15FE4292}">
      <dgm:prSet phldrT="[Texto]" custT="1"/>
      <dgm:spPr/>
      <dgm:t>
        <a:bodyPr/>
        <a:lstStyle/>
        <a:p>
          <a:r>
            <a:rPr lang="es-CO" sz="1200" dirty="0" smtClean="0"/>
            <a:t>(Feisst,2008)</a:t>
          </a:r>
          <a:endParaRPr lang="es-CO" sz="1200" dirty="0"/>
        </a:p>
      </dgm:t>
    </dgm:pt>
    <dgm:pt modelId="{C3333D1D-6DBC-4F7B-9B9E-42A0732A8960}" type="parTrans" cxnId="{5B6F7C28-C80E-4362-B82E-8BEE22CD4A99}">
      <dgm:prSet/>
      <dgm:spPr/>
      <dgm:t>
        <a:bodyPr/>
        <a:lstStyle/>
        <a:p>
          <a:endParaRPr lang="es-CO" sz="1200"/>
        </a:p>
      </dgm:t>
    </dgm:pt>
    <dgm:pt modelId="{8AD5BA57-2CFB-4F63-8629-0AF77F679EE3}" type="sibTrans" cxnId="{5B6F7C28-C80E-4362-B82E-8BEE22CD4A99}">
      <dgm:prSet/>
      <dgm:spPr/>
      <dgm:t>
        <a:bodyPr/>
        <a:lstStyle/>
        <a:p>
          <a:endParaRPr lang="es-CO" sz="1200"/>
        </a:p>
      </dgm:t>
    </dgm:pt>
    <dgm:pt modelId="{2524B60B-A13F-44E0-8DEF-D3FD3C188E5B}">
      <dgm:prSet phldrT="[Texto]" custT="1"/>
      <dgm:spPr/>
      <dgm:t>
        <a:bodyPr/>
        <a:lstStyle/>
        <a:p>
          <a:r>
            <a:rPr lang="es-CO" sz="1200" dirty="0" smtClean="0"/>
            <a:t>(Eyharabide,2005)</a:t>
          </a:r>
          <a:endParaRPr lang="es-CO" sz="1200" dirty="0"/>
        </a:p>
      </dgm:t>
    </dgm:pt>
    <dgm:pt modelId="{49A8E7D1-312D-4BB0-A231-216923A614F5}" type="parTrans" cxnId="{EFFAE150-06BA-4666-BAAA-D4B4D656C56F}">
      <dgm:prSet/>
      <dgm:spPr/>
      <dgm:t>
        <a:bodyPr/>
        <a:lstStyle/>
        <a:p>
          <a:endParaRPr lang="es-CO" sz="1200"/>
        </a:p>
      </dgm:t>
    </dgm:pt>
    <dgm:pt modelId="{BAFA5363-5082-44C1-A81E-55BFD9C876A3}" type="sibTrans" cxnId="{EFFAE150-06BA-4666-BAAA-D4B4D656C56F}">
      <dgm:prSet/>
      <dgm:spPr/>
      <dgm:t>
        <a:bodyPr/>
        <a:lstStyle/>
        <a:p>
          <a:endParaRPr lang="es-CO" sz="1200"/>
        </a:p>
      </dgm:t>
    </dgm:pt>
    <dgm:pt modelId="{B54B4805-7C20-4D43-8073-841B2B52F4CF}">
      <dgm:prSet phldrT="[Texto]" custT="1"/>
      <dgm:spPr/>
      <dgm:t>
        <a:bodyPr/>
        <a:lstStyle/>
        <a:p>
          <a:r>
            <a:rPr lang="es-CO" sz="1200" dirty="0" smtClean="0"/>
            <a:t>(Gonzales,2008)</a:t>
          </a:r>
          <a:endParaRPr lang="es-CO" sz="1200" dirty="0"/>
        </a:p>
      </dgm:t>
    </dgm:pt>
    <dgm:pt modelId="{7E97F443-CFB5-4EED-81CD-CF8D90BBBA1D}" type="parTrans" cxnId="{97410783-66C8-4612-B0C5-5A2784028DFE}">
      <dgm:prSet/>
      <dgm:spPr/>
      <dgm:t>
        <a:bodyPr/>
        <a:lstStyle/>
        <a:p>
          <a:endParaRPr lang="es-CO" sz="1200"/>
        </a:p>
      </dgm:t>
    </dgm:pt>
    <dgm:pt modelId="{C965A8C6-566C-4118-A0E3-254BBF92B22F}" type="sibTrans" cxnId="{97410783-66C8-4612-B0C5-5A2784028DFE}">
      <dgm:prSet/>
      <dgm:spPr/>
      <dgm:t>
        <a:bodyPr/>
        <a:lstStyle/>
        <a:p>
          <a:endParaRPr lang="es-CO" sz="1200"/>
        </a:p>
      </dgm:t>
    </dgm:pt>
    <dgm:pt modelId="{9837E56F-933B-4FA1-84D3-AE4A969F532C}">
      <dgm:prSet phldrT="[Texto]" custT="1"/>
      <dgm:spPr/>
      <dgm:t>
        <a:bodyPr/>
        <a:lstStyle/>
        <a:p>
          <a:r>
            <a:rPr lang="es-CO" sz="1200" dirty="0" smtClean="0"/>
            <a:t>(Coutand,2008)</a:t>
          </a:r>
          <a:endParaRPr lang="es-CO" sz="1200" dirty="0"/>
        </a:p>
      </dgm:t>
    </dgm:pt>
    <dgm:pt modelId="{87A882D7-E107-4A30-91E0-F16382CC59C0}" type="parTrans" cxnId="{25791F31-FC8A-4B1F-9747-58B75FD87CDC}">
      <dgm:prSet/>
      <dgm:spPr/>
      <dgm:t>
        <a:bodyPr/>
        <a:lstStyle/>
        <a:p>
          <a:endParaRPr lang="es-CO" sz="1200"/>
        </a:p>
      </dgm:t>
    </dgm:pt>
    <dgm:pt modelId="{C93ED0E7-B4D8-4198-B334-53CA5340943C}" type="sibTrans" cxnId="{25791F31-FC8A-4B1F-9747-58B75FD87CDC}">
      <dgm:prSet/>
      <dgm:spPr/>
      <dgm:t>
        <a:bodyPr/>
        <a:lstStyle/>
        <a:p>
          <a:endParaRPr lang="es-CO" sz="1200"/>
        </a:p>
      </dgm:t>
    </dgm:pt>
    <dgm:pt modelId="{3A762F75-5C02-402C-AE2F-DEC3BECD0A40}">
      <dgm:prSet phldrT="[Texto]" custT="1"/>
      <dgm:spPr/>
      <dgm:t>
        <a:bodyPr/>
        <a:lstStyle/>
        <a:p>
          <a:r>
            <a:rPr lang="es-CO" sz="1200" dirty="0" smtClean="0"/>
            <a:t>(Heikk,2002)</a:t>
          </a:r>
          <a:endParaRPr lang="es-CO" sz="1200" dirty="0"/>
        </a:p>
      </dgm:t>
    </dgm:pt>
    <dgm:pt modelId="{FF142C16-942B-475A-A5D5-820ECF7B23AC}" type="parTrans" cxnId="{70511B3E-EDE0-4BA8-BF6E-237B1687166F}">
      <dgm:prSet/>
      <dgm:spPr/>
      <dgm:t>
        <a:bodyPr/>
        <a:lstStyle/>
        <a:p>
          <a:endParaRPr lang="es-CO" sz="1200"/>
        </a:p>
      </dgm:t>
    </dgm:pt>
    <dgm:pt modelId="{1FB5B9AE-103C-4AAE-AB03-EFE8F37D4744}" type="sibTrans" cxnId="{70511B3E-EDE0-4BA8-BF6E-237B1687166F}">
      <dgm:prSet/>
      <dgm:spPr/>
      <dgm:t>
        <a:bodyPr/>
        <a:lstStyle/>
        <a:p>
          <a:endParaRPr lang="es-CO" sz="1200"/>
        </a:p>
      </dgm:t>
    </dgm:pt>
    <dgm:pt modelId="{C2BE3860-4D21-47D3-97F8-03130681294C}">
      <dgm:prSet phldrT="[Texto]" custT="1"/>
      <dgm:spPr/>
      <dgm:t>
        <a:bodyPr/>
        <a:lstStyle/>
        <a:p>
          <a:r>
            <a:rPr lang="es-CO" sz="1200" dirty="0" smtClean="0"/>
            <a:t>(</a:t>
          </a:r>
          <a:r>
            <a:rPr lang="es-CO" sz="1200" dirty="0" err="1" smtClean="0"/>
            <a:t>Schilit</a:t>
          </a:r>
          <a:r>
            <a:rPr lang="es-CO" sz="1200" dirty="0" smtClean="0"/>
            <a:t>, Bill N,1994)</a:t>
          </a:r>
          <a:endParaRPr lang="es-CO" sz="1200" dirty="0"/>
        </a:p>
      </dgm:t>
    </dgm:pt>
    <dgm:pt modelId="{8150AD1B-EC21-4894-A492-0A737EE8580D}" type="parTrans" cxnId="{5D99C79B-16DF-4845-B662-F749300C2ACC}">
      <dgm:prSet/>
      <dgm:spPr/>
      <dgm:t>
        <a:bodyPr/>
        <a:lstStyle/>
        <a:p>
          <a:endParaRPr lang="es-CO" sz="1200"/>
        </a:p>
      </dgm:t>
    </dgm:pt>
    <dgm:pt modelId="{20161A3C-6CB8-417C-A293-6893F9D207BB}" type="sibTrans" cxnId="{5D99C79B-16DF-4845-B662-F749300C2ACC}">
      <dgm:prSet/>
      <dgm:spPr/>
      <dgm:t>
        <a:bodyPr/>
        <a:lstStyle/>
        <a:p>
          <a:endParaRPr lang="es-CO" sz="1200"/>
        </a:p>
      </dgm:t>
    </dgm:pt>
    <dgm:pt modelId="{B5049C55-016A-4C11-82EB-8BEE0DDC9871}">
      <dgm:prSet phldrT="[Texto]" custT="1"/>
      <dgm:spPr/>
      <dgm:t>
        <a:bodyPr/>
        <a:lstStyle/>
        <a:p>
          <a:r>
            <a:rPr lang="es-CO" sz="1200" dirty="0" smtClean="0"/>
            <a:t>(Bauer,2011)</a:t>
          </a:r>
          <a:endParaRPr lang="es-CO" sz="1200" dirty="0"/>
        </a:p>
      </dgm:t>
    </dgm:pt>
    <dgm:pt modelId="{D99F905B-07D5-4FEB-9A7D-0149BF477BEE}" type="parTrans" cxnId="{C2FB2383-67F3-4870-AF3B-F8FF3D4DD24E}">
      <dgm:prSet/>
      <dgm:spPr/>
      <dgm:t>
        <a:bodyPr/>
        <a:lstStyle/>
        <a:p>
          <a:endParaRPr lang="es-CO" sz="1200"/>
        </a:p>
      </dgm:t>
    </dgm:pt>
    <dgm:pt modelId="{206046F0-BED7-442A-9D60-953B82468E09}" type="sibTrans" cxnId="{C2FB2383-67F3-4870-AF3B-F8FF3D4DD24E}">
      <dgm:prSet/>
      <dgm:spPr/>
      <dgm:t>
        <a:bodyPr/>
        <a:lstStyle/>
        <a:p>
          <a:endParaRPr lang="es-CO" sz="1200"/>
        </a:p>
      </dgm:t>
    </dgm:pt>
    <dgm:pt modelId="{E883F34F-EF81-4ACF-9C91-499B3FAF1A85}">
      <dgm:prSet phldrT="[Texto]" custT="1"/>
      <dgm:spPr/>
      <dgm:t>
        <a:bodyPr/>
        <a:lstStyle/>
        <a:p>
          <a:r>
            <a:rPr lang="es-CO" sz="1200" dirty="0" smtClean="0"/>
            <a:t>(Najar,2009)</a:t>
          </a:r>
          <a:endParaRPr lang="es-CO" sz="1200" dirty="0"/>
        </a:p>
      </dgm:t>
    </dgm:pt>
    <dgm:pt modelId="{6496F919-0851-4629-9E45-A69D89A4909A}" type="parTrans" cxnId="{7A15D2AD-12DE-4C24-9168-4A8D060488DB}">
      <dgm:prSet/>
      <dgm:spPr/>
      <dgm:t>
        <a:bodyPr/>
        <a:lstStyle/>
        <a:p>
          <a:endParaRPr lang="es-CO" sz="1200"/>
        </a:p>
      </dgm:t>
    </dgm:pt>
    <dgm:pt modelId="{3B50A9B0-6EB3-4146-8782-451ED5BF0B7D}" type="sibTrans" cxnId="{7A15D2AD-12DE-4C24-9168-4A8D060488DB}">
      <dgm:prSet/>
      <dgm:spPr/>
      <dgm:t>
        <a:bodyPr/>
        <a:lstStyle/>
        <a:p>
          <a:endParaRPr lang="es-CO" sz="1200"/>
        </a:p>
      </dgm:t>
    </dgm:pt>
    <dgm:pt modelId="{5B09B33C-1266-4F2F-9278-0BDE94F97558}">
      <dgm:prSet phldrT="[Texto]" custT="1"/>
      <dgm:spPr/>
      <dgm:t>
        <a:bodyPr/>
        <a:lstStyle/>
        <a:p>
          <a:r>
            <a:rPr lang="es-CO" sz="1200" dirty="0" smtClean="0"/>
            <a:t>(Gomez,2009)</a:t>
          </a:r>
          <a:endParaRPr lang="es-CO" sz="1200" dirty="0"/>
        </a:p>
      </dgm:t>
    </dgm:pt>
    <dgm:pt modelId="{16175D31-379C-4BAF-AE61-07C921419792}" type="parTrans" cxnId="{94DF249E-7527-4D01-9442-B42C81CBACA4}">
      <dgm:prSet/>
      <dgm:spPr/>
      <dgm:t>
        <a:bodyPr/>
        <a:lstStyle/>
        <a:p>
          <a:endParaRPr lang="es-CO" sz="1200"/>
        </a:p>
      </dgm:t>
    </dgm:pt>
    <dgm:pt modelId="{63D3BB4A-6E39-4FD4-A6DB-480D47E84987}" type="sibTrans" cxnId="{94DF249E-7527-4D01-9442-B42C81CBACA4}">
      <dgm:prSet/>
      <dgm:spPr/>
      <dgm:t>
        <a:bodyPr/>
        <a:lstStyle/>
        <a:p>
          <a:endParaRPr lang="es-CO" sz="1200"/>
        </a:p>
      </dgm:t>
    </dgm:pt>
    <dgm:pt modelId="{0273E8AF-D1F0-45C2-8C4B-167E5BA36FE8}">
      <dgm:prSet phldrT="[Texto]" custT="1"/>
      <dgm:spPr/>
      <dgm:t>
        <a:bodyPr/>
        <a:lstStyle/>
        <a:p>
          <a:r>
            <a:rPr lang="es-CO" sz="1200" dirty="0" smtClean="0"/>
            <a:t>(Hervás,2010)</a:t>
          </a:r>
          <a:endParaRPr lang="es-CO" sz="1200" dirty="0"/>
        </a:p>
      </dgm:t>
    </dgm:pt>
    <dgm:pt modelId="{E567CEFF-377D-45A2-B59A-ED552900D6B2}" type="parTrans" cxnId="{E61A6EB1-D65B-4424-B44D-65BF9F9BC772}">
      <dgm:prSet/>
      <dgm:spPr/>
      <dgm:t>
        <a:bodyPr/>
        <a:lstStyle/>
        <a:p>
          <a:endParaRPr lang="es-CO" sz="1200"/>
        </a:p>
      </dgm:t>
    </dgm:pt>
    <dgm:pt modelId="{7D6E656B-B271-4359-BC9D-36E3AF7D4CA3}" type="sibTrans" cxnId="{E61A6EB1-D65B-4424-B44D-65BF9F9BC772}">
      <dgm:prSet/>
      <dgm:spPr/>
      <dgm:t>
        <a:bodyPr/>
        <a:lstStyle/>
        <a:p>
          <a:endParaRPr lang="es-CO" sz="1200"/>
        </a:p>
      </dgm:t>
    </dgm:pt>
    <dgm:pt modelId="{180B6415-62A2-4C8D-8CAF-8A819B5C5892}" type="pres">
      <dgm:prSet presAssocID="{C12596B6-BC2E-424C-93B6-D37AA90D9FBD}" presName="layout" presStyleCnt="0">
        <dgm:presLayoutVars>
          <dgm:chMax/>
          <dgm:chPref/>
          <dgm:dir/>
          <dgm:resizeHandles/>
        </dgm:presLayoutVars>
      </dgm:prSet>
      <dgm:spPr/>
      <dgm:t>
        <a:bodyPr/>
        <a:lstStyle/>
        <a:p>
          <a:endParaRPr lang="en-US"/>
        </a:p>
      </dgm:t>
    </dgm:pt>
    <dgm:pt modelId="{702375CA-902A-4070-8506-B5972F56EAC2}" type="pres">
      <dgm:prSet presAssocID="{89F96148-F938-4A98-8BBE-691FDE56545B}" presName="root" presStyleCnt="0">
        <dgm:presLayoutVars>
          <dgm:chMax/>
          <dgm:chPref/>
        </dgm:presLayoutVars>
      </dgm:prSet>
      <dgm:spPr/>
      <dgm:t>
        <a:bodyPr/>
        <a:lstStyle/>
        <a:p>
          <a:endParaRPr lang="es-CO"/>
        </a:p>
      </dgm:t>
    </dgm:pt>
    <dgm:pt modelId="{0359D1EF-BA05-491E-B439-6B88869433B9}" type="pres">
      <dgm:prSet presAssocID="{89F96148-F938-4A98-8BBE-691FDE56545B}" presName="rootComposite" presStyleCnt="0">
        <dgm:presLayoutVars/>
      </dgm:prSet>
      <dgm:spPr/>
      <dgm:t>
        <a:bodyPr/>
        <a:lstStyle/>
        <a:p>
          <a:endParaRPr lang="es-CO"/>
        </a:p>
      </dgm:t>
    </dgm:pt>
    <dgm:pt modelId="{E4ED0A9B-6EE1-4914-BAF1-CE1F0609D331}" type="pres">
      <dgm:prSet presAssocID="{89F96148-F938-4A98-8BBE-691FDE56545B}" presName="ParentAccent" presStyleLbl="alignNode1" presStyleIdx="0" presStyleCnt="1"/>
      <dgm:spPr/>
      <dgm:t>
        <a:bodyPr/>
        <a:lstStyle/>
        <a:p>
          <a:endParaRPr lang="es-CO"/>
        </a:p>
      </dgm:t>
    </dgm:pt>
    <dgm:pt modelId="{A96234B9-1D7B-4577-AB1C-32B5E2B5EF88}" type="pres">
      <dgm:prSet presAssocID="{89F96148-F938-4A98-8BBE-691FDE56545B}" presName="ParentSmallAccent" presStyleLbl="fgAcc1" presStyleIdx="0" presStyleCnt="1"/>
      <dgm:spPr/>
      <dgm:t>
        <a:bodyPr/>
        <a:lstStyle/>
        <a:p>
          <a:endParaRPr lang="es-CO"/>
        </a:p>
      </dgm:t>
    </dgm:pt>
    <dgm:pt modelId="{F2596F95-D18D-40E9-BDC1-6B8ECDB1AE2F}" type="pres">
      <dgm:prSet presAssocID="{89F96148-F938-4A98-8BBE-691FDE56545B}" presName="Parent" presStyleLbl="revTx" presStyleIdx="0" presStyleCnt="12" custScaleY="133777">
        <dgm:presLayoutVars>
          <dgm:chMax/>
          <dgm:chPref val="4"/>
          <dgm:bulletEnabled val="1"/>
        </dgm:presLayoutVars>
      </dgm:prSet>
      <dgm:spPr/>
      <dgm:t>
        <a:bodyPr/>
        <a:lstStyle/>
        <a:p>
          <a:endParaRPr lang="es-CO"/>
        </a:p>
      </dgm:t>
    </dgm:pt>
    <dgm:pt modelId="{362EC284-3182-4FD4-BADA-5297627F8B00}" type="pres">
      <dgm:prSet presAssocID="{89F96148-F938-4A98-8BBE-691FDE56545B}" presName="childShape" presStyleCnt="0">
        <dgm:presLayoutVars>
          <dgm:chMax val="0"/>
          <dgm:chPref val="0"/>
        </dgm:presLayoutVars>
      </dgm:prSet>
      <dgm:spPr/>
      <dgm:t>
        <a:bodyPr/>
        <a:lstStyle/>
        <a:p>
          <a:endParaRPr lang="es-CO"/>
        </a:p>
      </dgm:t>
    </dgm:pt>
    <dgm:pt modelId="{8E3676CB-782E-4750-B2F2-F755F00007FA}" type="pres">
      <dgm:prSet presAssocID="{C2BE3860-4D21-47D3-97F8-03130681294C}" presName="childComposite" presStyleCnt="0">
        <dgm:presLayoutVars>
          <dgm:chMax val="0"/>
          <dgm:chPref val="0"/>
        </dgm:presLayoutVars>
      </dgm:prSet>
      <dgm:spPr/>
      <dgm:t>
        <a:bodyPr/>
        <a:lstStyle/>
        <a:p>
          <a:endParaRPr lang="es-CO"/>
        </a:p>
      </dgm:t>
    </dgm:pt>
    <dgm:pt modelId="{C74770DC-D983-4059-837B-B72A8865ED3F}" type="pres">
      <dgm:prSet presAssocID="{C2BE3860-4D21-47D3-97F8-03130681294C}" presName="ChildAccent" presStyleLbl="solidFgAcc1" presStyleIdx="0" presStyleCnt="11"/>
      <dgm:spPr/>
      <dgm:t>
        <a:bodyPr/>
        <a:lstStyle/>
        <a:p>
          <a:endParaRPr lang="es-CO"/>
        </a:p>
      </dgm:t>
    </dgm:pt>
    <dgm:pt modelId="{C225BD23-83FD-4295-8DA1-81ED812F135B}" type="pres">
      <dgm:prSet presAssocID="{C2BE3860-4D21-47D3-97F8-03130681294C}" presName="Child" presStyleLbl="revTx" presStyleIdx="1" presStyleCnt="12">
        <dgm:presLayoutVars>
          <dgm:chMax val="0"/>
          <dgm:chPref val="0"/>
          <dgm:bulletEnabled val="1"/>
        </dgm:presLayoutVars>
      </dgm:prSet>
      <dgm:spPr/>
      <dgm:t>
        <a:bodyPr/>
        <a:lstStyle/>
        <a:p>
          <a:endParaRPr lang="es-CO"/>
        </a:p>
      </dgm:t>
    </dgm:pt>
    <dgm:pt modelId="{5A306050-2B4E-4B5A-ADD9-04C25086333C}" type="pres">
      <dgm:prSet presAssocID="{3A762F75-5C02-402C-AE2F-DEC3BECD0A40}" presName="childComposite" presStyleCnt="0">
        <dgm:presLayoutVars>
          <dgm:chMax val="0"/>
          <dgm:chPref val="0"/>
        </dgm:presLayoutVars>
      </dgm:prSet>
      <dgm:spPr/>
      <dgm:t>
        <a:bodyPr/>
        <a:lstStyle/>
        <a:p>
          <a:endParaRPr lang="es-CO"/>
        </a:p>
      </dgm:t>
    </dgm:pt>
    <dgm:pt modelId="{FB11E871-3B83-4887-9944-FB3FBDCC1FD2}" type="pres">
      <dgm:prSet presAssocID="{3A762F75-5C02-402C-AE2F-DEC3BECD0A40}" presName="ChildAccent" presStyleLbl="solidFgAcc1" presStyleIdx="1" presStyleCnt="11"/>
      <dgm:spPr/>
      <dgm:t>
        <a:bodyPr/>
        <a:lstStyle/>
        <a:p>
          <a:endParaRPr lang="es-CO"/>
        </a:p>
      </dgm:t>
    </dgm:pt>
    <dgm:pt modelId="{9122A4B7-92AD-4DBB-9697-ED1E2F399CA3}" type="pres">
      <dgm:prSet presAssocID="{3A762F75-5C02-402C-AE2F-DEC3BECD0A40}" presName="Child" presStyleLbl="revTx" presStyleIdx="2" presStyleCnt="12">
        <dgm:presLayoutVars>
          <dgm:chMax val="0"/>
          <dgm:chPref val="0"/>
          <dgm:bulletEnabled val="1"/>
        </dgm:presLayoutVars>
      </dgm:prSet>
      <dgm:spPr/>
      <dgm:t>
        <a:bodyPr/>
        <a:lstStyle/>
        <a:p>
          <a:endParaRPr lang="es-CO"/>
        </a:p>
      </dgm:t>
    </dgm:pt>
    <dgm:pt modelId="{F2DE48CD-EFA4-4B54-8267-8F8EAD614097}" type="pres">
      <dgm:prSet presAssocID="{2524B60B-A13F-44E0-8DEF-D3FD3C188E5B}" presName="childComposite" presStyleCnt="0">
        <dgm:presLayoutVars>
          <dgm:chMax val="0"/>
          <dgm:chPref val="0"/>
        </dgm:presLayoutVars>
      </dgm:prSet>
      <dgm:spPr/>
      <dgm:t>
        <a:bodyPr/>
        <a:lstStyle/>
        <a:p>
          <a:endParaRPr lang="es-CO"/>
        </a:p>
      </dgm:t>
    </dgm:pt>
    <dgm:pt modelId="{0916A967-F5F7-4098-9E0F-96A3F0760212}" type="pres">
      <dgm:prSet presAssocID="{2524B60B-A13F-44E0-8DEF-D3FD3C188E5B}" presName="ChildAccent" presStyleLbl="solidFgAcc1" presStyleIdx="2" presStyleCnt="11"/>
      <dgm:spPr/>
      <dgm:t>
        <a:bodyPr/>
        <a:lstStyle/>
        <a:p>
          <a:endParaRPr lang="es-CO"/>
        </a:p>
      </dgm:t>
    </dgm:pt>
    <dgm:pt modelId="{0C0C33FF-C3D3-48FD-BDC1-7FFB5C022C8A}" type="pres">
      <dgm:prSet presAssocID="{2524B60B-A13F-44E0-8DEF-D3FD3C188E5B}" presName="Child" presStyleLbl="revTx" presStyleIdx="3" presStyleCnt="12">
        <dgm:presLayoutVars>
          <dgm:chMax val="0"/>
          <dgm:chPref val="0"/>
          <dgm:bulletEnabled val="1"/>
        </dgm:presLayoutVars>
      </dgm:prSet>
      <dgm:spPr/>
      <dgm:t>
        <a:bodyPr/>
        <a:lstStyle/>
        <a:p>
          <a:endParaRPr lang="es-CO"/>
        </a:p>
      </dgm:t>
    </dgm:pt>
    <dgm:pt modelId="{E3BCAB22-A14A-4628-815A-A080AB325EDB}" type="pres">
      <dgm:prSet presAssocID="{B6D978F9-1F4A-4DCA-BE3C-4341EA897F84}" presName="childComposite" presStyleCnt="0">
        <dgm:presLayoutVars>
          <dgm:chMax val="0"/>
          <dgm:chPref val="0"/>
        </dgm:presLayoutVars>
      </dgm:prSet>
      <dgm:spPr/>
      <dgm:t>
        <a:bodyPr/>
        <a:lstStyle/>
        <a:p>
          <a:endParaRPr lang="es-CO"/>
        </a:p>
      </dgm:t>
    </dgm:pt>
    <dgm:pt modelId="{BDF2512F-944D-4DF5-9F27-5B4C9D423953}" type="pres">
      <dgm:prSet presAssocID="{B6D978F9-1F4A-4DCA-BE3C-4341EA897F84}" presName="ChildAccent" presStyleLbl="solidFgAcc1" presStyleIdx="3" presStyleCnt="11"/>
      <dgm:spPr/>
      <dgm:t>
        <a:bodyPr/>
        <a:lstStyle/>
        <a:p>
          <a:endParaRPr lang="es-CO"/>
        </a:p>
      </dgm:t>
    </dgm:pt>
    <dgm:pt modelId="{3D5BA6EC-25D7-4A41-B482-7CFE1D036425}" type="pres">
      <dgm:prSet presAssocID="{B6D978F9-1F4A-4DCA-BE3C-4341EA897F84}" presName="Child" presStyleLbl="revTx" presStyleIdx="4" presStyleCnt="12">
        <dgm:presLayoutVars>
          <dgm:chMax val="0"/>
          <dgm:chPref val="0"/>
          <dgm:bulletEnabled val="1"/>
        </dgm:presLayoutVars>
      </dgm:prSet>
      <dgm:spPr/>
      <dgm:t>
        <a:bodyPr/>
        <a:lstStyle/>
        <a:p>
          <a:endParaRPr lang="en-US"/>
        </a:p>
      </dgm:t>
    </dgm:pt>
    <dgm:pt modelId="{FB4E0144-EEAD-4598-8AF7-44F61BE9F932}" type="pres">
      <dgm:prSet presAssocID="{D25F6557-1158-489B-9BFE-33DA15FE4292}" presName="childComposite" presStyleCnt="0">
        <dgm:presLayoutVars>
          <dgm:chMax val="0"/>
          <dgm:chPref val="0"/>
        </dgm:presLayoutVars>
      </dgm:prSet>
      <dgm:spPr/>
      <dgm:t>
        <a:bodyPr/>
        <a:lstStyle/>
        <a:p>
          <a:endParaRPr lang="es-CO"/>
        </a:p>
      </dgm:t>
    </dgm:pt>
    <dgm:pt modelId="{489F139A-26E6-4E6A-B78F-F121DFD59C2B}" type="pres">
      <dgm:prSet presAssocID="{D25F6557-1158-489B-9BFE-33DA15FE4292}" presName="ChildAccent" presStyleLbl="solidFgAcc1" presStyleIdx="4" presStyleCnt="11"/>
      <dgm:spPr/>
      <dgm:t>
        <a:bodyPr/>
        <a:lstStyle/>
        <a:p>
          <a:endParaRPr lang="es-CO"/>
        </a:p>
      </dgm:t>
    </dgm:pt>
    <dgm:pt modelId="{FBC436AD-0BAB-46FA-8FF4-5D64BDB5645C}" type="pres">
      <dgm:prSet presAssocID="{D25F6557-1158-489B-9BFE-33DA15FE4292}" presName="Child" presStyleLbl="revTx" presStyleIdx="5" presStyleCnt="12">
        <dgm:presLayoutVars>
          <dgm:chMax val="0"/>
          <dgm:chPref val="0"/>
          <dgm:bulletEnabled val="1"/>
        </dgm:presLayoutVars>
      </dgm:prSet>
      <dgm:spPr/>
      <dgm:t>
        <a:bodyPr/>
        <a:lstStyle/>
        <a:p>
          <a:endParaRPr lang="en-US"/>
        </a:p>
      </dgm:t>
    </dgm:pt>
    <dgm:pt modelId="{47CB7FAD-5351-4E5D-BFBA-C79CCF0EBA8E}" type="pres">
      <dgm:prSet presAssocID="{B54B4805-7C20-4D43-8073-841B2B52F4CF}" presName="childComposite" presStyleCnt="0">
        <dgm:presLayoutVars>
          <dgm:chMax val="0"/>
          <dgm:chPref val="0"/>
        </dgm:presLayoutVars>
      </dgm:prSet>
      <dgm:spPr/>
      <dgm:t>
        <a:bodyPr/>
        <a:lstStyle/>
        <a:p>
          <a:endParaRPr lang="es-CO"/>
        </a:p>
      </dgm:t>
    </dgm:pt>
    <dgm:pt modelId="{211EFFF9-90E0-4F7A-BA26-0AEE7B98FCB0}" type="pres">
      <dgm:prSet presAssocID="{B54B4805-7C20-4D43-8073-841B2B52F4CF}" presName="ChildAccent" presStyleLbl="solidFgAcc1" presStyleIdx="5" presStyleCnt="11"/>
      <dgm:spPr/>
      <dgm:t>
        <a:bodyPr/>
        <a:lstStyle/>
        <a:p>
          <a:endParaRPr lang="es-CO"/>
        </a:p>
      </dgm:t>
    </dgm:pt>
    <dgm:pt modelId="{970D8927-2762-4477-A875-B826CB084CA4}" type="pres">
      <dgm:prSet presAssocID="{B54B4805-7C20-4D43-8073-841B2B52F4CF}" presName="Child" presStyleLbl="revTx" presStyleIdx="6" presStyleCnt="12">
        <dgm:presLayoutVars>
          <dgm:chMax val="0"/>
          <dgm:chPref val="0"/>
          <dgm:bulletEnabled val="1"/>
        </dgm:presLayoutVars>
      </dgm:prSet>
      <dgm:spPr/>
      <dgm:t>
        <a:bodyPr/>
        <a:lstStyle/>
        <a:p>
          <a:endParaRPr lang="es-CO"/>
        </a:p>
      </dgm:t>
    </dgm:pt>
    <dgm:pt modelId="{04D99212-BBDD-49D4-9903-54824F37842D}" type="pres">
      <dgm:prSet presAssocID="{9837E56F-933B-4FA1-84D3-AE4A969F532C}" presName="childComposite" presStyleCnt="0">
        <dgm:presLayoutVars>
          <dgm:chMax val="0"/>
          <dgm:chPref val="0"/>
        </dgm:presLayoutVars>
      </dgm:prSet>
      <dgm:spPr/>
      <dgm:t>
        <a:bodyPr/>
        <a:lstStyle/>
        <a:p>
          <a:endParaRPr lang="es-CO"/>
        </a:p>
      </dgm:t>
    </dgm:pt>
    <dgm:pt modelId="{F996C7C8-5D2F-4139-A325-58A8D49DA291}" type="pres">
      <dgm:prSet presAssocID="{9837E56F-933B-4FA1-84D3-AE4A969F532C}" presName="ChildAccent" presStyleLbl="solidFgAcc1" presStyleIdx="6" presStyleCnt="11"/>
      <dgm:spPr/>
      <dgm:t>
        <a:bodyPr/>
        <a:lstStyle/>
        <a:p>
          <a:endParaRPr lang="es-CO"/>
        </a:p>
      </dgm:t>
    </dgm:pt>
    <dgm:pt modelId="{3A006984-4756-44C0-98D4-31CFD1D371D3}" type="pres">
      <dgm:prSet presAssocID="{9837E56F-933B-4FA1-84D3-AE4A969F532C}" presName="Child" presStyleLbl="revTx" presStyleIdx="7" presStyleCnt="12">
        <dgm:presLayoutVars>
          <dgm:chMax val="0"/>
          <dgm:chPref val="0"/>
          <dgm:bulletEnabled val="1"/>
        </dgm:presLayoutVars>
      </dgm:prSet>
      <dgm:spPr/>
      <dgm:t>
        <a:bodyPr/>
        <a:lstStyle/>
        <a:p>
          <a:endParaRPr lang="es-CO"/>
        </a:p>
      </dgm:t>
    </dgm:pt>
    <dgm:pt modelId="{B9DDD5D9-730D-4340-935C-07BD96614301}" type="pres">
      <dgm:prSet presAssocID="{E883F34F-EF81-4ACF-9C91-499B3FAF1A85}" presName="childComposite" presStyleCnt="0">
        <dgm:presLayoutVars>
          <dgm:chMax val="0"/>
          <dgm:chPref val="0"/>
        </dgm:presLayoutVars>
      </dgm:prSet>
      <dgm:spPr/>
      <dgm:t>
        <a:bodyPr/>
        <a:lstStyle/>
        <a:p>
          <a:endParaRPr lang="es-CO"/>
        </a:p>
      </dgm:t>
    </dgm:pt>
    <dgm:pt modelId="{FEB4E7F1-13DF-44F6-9DA6-19798BA2AF22}" type="pres">
      <dgm:prSet presAssocID="{E883F34F-EF81-4ACF-9C91-499B3FAF1A85}" presName="ChildAccent" presStyleLbl="solidFgAcc1" presStyleIdx="7" presStyleCnt="11"/>
      <dgm:spPr/>
      <dgm:t>
        <a:bodyPr/>
        <a:lstStyle/>
        <a:p>
          <a:endParaRPr lang="es-CO"/>
        </a:p>
      </dgm:t>
    </dgm:pt>
    <dgm:pt modelId="{6518987F-1046-41A3-BDA3-92B3274ADAC9}" type="pres">
      <dgm:prSet presAssocID="{E883F34F-EF81-4ACF-9C91-499B3FAF1A85}" presName="Child" presStyleLbl="revTx" presStyleIdx="8" presStyleCnt="12">
        <dgm:presLayoutVars>
          <dgm:chMax val="0"/>
          <dgm:chPref val="0"/>
          <dgm:bulletEnabled val="1"/>
        </dgm:presLayoutVars>
      </dgm:prSet>
      <dgm:spPr/>
      <dgm:t>
        <a:bodyPr/>
        <a:lstStyle/>
        <a:p>
          <a:endParaRPr lang="es-CO"/>
        </a:p>
      </dgm:t>
    </dgm:pt>
    <dgm:pt modelId="{AE15BEF5-4ECB-4401-8816-854DAE9F5D69}" type="pres">
      <dgm:prSet presAssocID="{5B09B33C-1266-4F2F-9278-0BDE94F97558}" presName="childComposite" presStyleCnt="0">
        <dgm:presLayoutVars>
          <dgm:chMax val="0"/>
          <dgm:chPref val="0"/>
        </dgm:presLayoutVars>
      </dgm:prSet>
      <dgm:spPr/>
      <dgm:t>
        <a:bodyPr/>
        <a:lstStyle/>
        <a:p>
          <a:endParaRPr lang="es-CO"/>
        </a:p>
      </dgm:t>
    </dgm:pt>
    <dgm:pt modelId="{4A88EE88-F5AE-4EFE-AC66-A1DB8AF884C4}" type="pres">
      <dgm:prSet presAssocID="{5B09B33C-1266-4F2F-9278-0BDE94F97558}" presName="ChildAccent" presStyleLbl="solidFgAcc1" presStyleIdx="8" presStyleCnt="11"/>
      <dgm:spPr/>
      <dgm:t>
        <a:bodyPr/>
        <a:lstStyle/>
        <a:p>
          <a:endParaRPr lang="es-CO"/>
        </a:p>
      </dgm:t>
    </dgm:pt>
    <dgm:pt modelId="{6D1E7E68-9B4A-4DFC-8A37-5D59B2AAC525}" type="pres">
      <dgm:prSet presAssocID="{5B09B33C-1266-4F2F-9278-0BDE94F97558}" presName="Child" presStyleLbl="revTx" presStyleIdx="9" presStyleCnt="12">
        <dgm:presLayoutVars>
          <dgm:chMax val="0"/>
          <dgm:chPref val="0"/>
          <dgm:bulletEnabled val="1"/>
        </dgm:presLayoutVars>
      </dgm:prSet>
      <dgm:spPr/>
      <dgm:t>
        <a:bodyPr/>
        <a:lstStyle/>
        <a:p>
          <a:endParaRPr lang="es-CO"/>
        </a:p>
      </dgm:t>
    </dgm:pt>
    <dgm:pt modelId="{634E235E-54C6-4B68-B333-10EA509D2810}" type="pres">
      <dgm:prSet presAssocID="{0273E8AF-D1F0-45C2-8C4B-167E5BA36FE8}" presName="childComposite" presStyleCnt="0">
        <dgm:presLayoutVars>
          <dgm:chMax val="0"/>
          <dgm:chPref val="0"/>
        </dgm:presLayoutVars>
      </dgm:prSet>
      <dgm:spPr/>
      <dgm:t>
        <a:bodyPr/>
        <a:lstStyle/>
        <a:p>
          <a:endParaRPr lang="es-CO"/>
        </a:p>
      </dgm:t>
    </dgm:pt>
    <dgm:pt modelId="{6114DE78-7D3C-4370-8E2D-71D266ACF955}" type="pres">
      <dgm:prSet presAssocID="{0273E8AF-D1F0-45C2-8C4B-167E5BA36FE8}" presName="ChildAccent" presStyleLbl="solidFgAcc1" presStyleIdx="9" presStyleCnt="11"/>
      <dgm:spPr/>
      <dgm:t>
        <a:bodyPr/>
        <a:lstStyle/>
        <a:p>
          <a:endParaRPr lang="es-CO"/>
        </a:p>
      </dgm:t>
    </dgm:pt>
    <dgm:pt modelId="{C046A202-D2BC-4E79-9EB2-7524E8ED8130}" type="pres">
      <dgm:prSet presAssocID="{0273E8AF-D1F0-45C2-8C4B-167E5BA36FE8}" presName="Child" presStyleLbl="revTx" presStyleIdx="10" presStyleCnt="12">
        <dgm:presLayoutVars>
          <dgm:chMax val="0"/>
          <dgm:chPref val="0"/>
          <dgm:bulletEnabled val="1"/>
        </dgm:presLayoutVars>
      </dgm:prSet>
      <dgm:spPr/>
      <dgm:t>
        <a:bodyPr/>
        <a:lstStyle/>
        <a:p>
          <a:endParaRPr lang="es-CO"/>
        </a:p>
      </dgm:t>
    </dgm:pt>
    <dgm:pt modelId="{32D0BCAB-3BB2-4F51-9443-C0F23AC38B35}" type="pres">
      <dgm:prSet presAssocID="{B5049C55-016A-4C11-82EB-8BEE0DDC9871}" presName="childComposite" presStyleCnt="0">
        <dgm:presLayoutVars>
          <dgm:chMax val="0"/>
          <dgm:chPref val="0"/>
        </dgm:presLayoutVars>
      </dgm:prSet>
      <dgm:spPr/>
      <dgm:t>
        <a:bodyPr/>
        <a:lstStyle/>
        <a:p>
          <a:endParaRPr lang="es-CO"/>
        </a:p>
      </dgm:t>
    </dgm:pt>
    <dgm:pt modelId="{F94AC44A-D406-417E-9311-538372753A6F}" type="pres">
      <dgm:prSet presAssocID="{B5049C55-016A-4C11-82EB-8BEE0DDC9871}" presName="ChildAccent" presStyleLbl="solidFgAcc1" presStyleIdx="10" presStyleCnt="11"/>
      <dgm:spPr/>
      <dgm:t>
        <a:bodyPr/>
        <a:lstStyle/>
        <a:p>
          <a:endParaRPr lang="es-CO"/>
        </a:p>
      </dgm:t>
    </dgm:pt>
    <dgm:pt modelId="{C5EE021A-F699-409E-91E7-182685E46B80}" type="pres">
      <dgm:prSet presAssocID="{B5049C55-016A-4C11-82EB-8BEE0DDC9871}" presName="Child" presStyleLbl="revTx" presStyleIdx="11" presStyleCnt="12">
        <dgm:presLayoutVars>
          <dgm:chMax val="0"/>
          <dgm:chPref val="0"/>
          <dgm:bulletEnabled val="1"/>
        </dgm:presLayoutVars>
      </dgm:prSet>
      <dgm:spPr/>
      <dgm:t>
        <a:bodyPr/>
        <a:lstStyle/>
        <a:p>
          <a:endParaRPr lang="es-CO"/>
        </a:p>
      </dgm:t>
    </dgm:pt>
  </dgm:ptLst>
  <dgm:cxnLst>
    <dgm:cxn modelId="{A155AF42-938C-415F-B442-44608ACAB97A}" type="presOf" srcId="{2524B60B-A13F-44E0-8DEF-D3FD3C188E5B}" destId="{0C0C33FF-C3D3-48FD-BDC1-7FFB5C022C8A}" srcOrd="0" destOrd="0" presId="urn:microsoft.com/office/officeart/2008/layout/SquareAccentList"/>
    <dgm:cxn modelId="{E61A6EB1-D65B-4424-B44D-65BF9F9BC772}" srcId="{89F96148-F938-4A98-8BBE-691FDE56545B}" destId="{0273E8AF-D1F0-45C2-8C4B-167E5BA36FE8}" srcOrd="9" destOrd="0" parTransId="{E567CEFF-377D-45A2-B59A-ED552900D6B2}" sibTransId="{7D6E656B-B271-4359-BC9D-36E3AF7D4CA3}"/>
    <dgm:cxn modelId="{C2FB2383-67F3-4870-AF3B-F8FF3D4DD24E}" srcId="{89F96148-F938-4A98-8BBE-691FDE56545B}" destId="{B5049C55-016A-4C11-82EB-8BEE0DDC9871}" srcOrd="10" destOrd="0" parTransId="{D99F905B-07D5-4FEB-9A7D-0149BF477BEE}" sibTransId="{206046F0-BED7-442A-9D60-953B82468E09}"/>
    <dgm:cxn modelId="{5D99C79B-16DF-4845-B662-F749300C2ACC}" srcId="{89F96148-F938-4A98-8BBE-691FDE56545B}" destId="{C2BE3860-4D21-47D3-97F8-03130681294C}" srcOrd="0" destOrd="0" parTransId="{8150AD1B-EC21-4894-A492-0A737EE8580D}" sibTransId="{20161A3C-6CB8-417C-A293-6893F9D207BB}"/>
    <dgm:cxn modelId="{70511B3E-EDE0-4BA8-BF6E-237B1687166F}" srcId="{89F96148-F938-4A98-8BBE-691FDE56545B}" destId="{3A762F75-5C02-402C-AE2F-DEC3BECD0A40}" srcOrd="1" destOrd="0" parTransId="{FF142C16-942B-475A-A5D5-820ECF7B23AC}" sibTransId="{1FB5B9AE-103C-4AAE-AB03-EFE8F37D4744}"/>
    <dgm:cxn modelId="{7A15D2AD-12DE-4C24-9168-4A8D060488DB}" srcId="{89F96148-F938-4A98-8BBE-691FDE56545B}" destId="{E883F34F-EF81-4ACF-9C91-499B3FAF1A85}" srcOrd="7" destOrd="0" parTransId="{6496F919-0851-4629-9E45-A69D89A4909A}" sibTransId="{3B50A9B0-6EB3-4146-8782-451ED5BF0B7D}"/>
    <dgm:cxn modelId="{97410783-66C8-4612-B0C5-5A2784028DFE}" srcId="{89F96148-F938-4A98-8BBE-691FDE56545B}" destId="{B54B4805-7C20-4D43-8073-841B2B52F4CF}" srcOrd="5" destOrd="0" parTransId="{7E97F443-CFB5-4EED-81CD-CF8D90BBBA1D}" sibTransId="{C965A8C6-566C-4118-A0E3-254BBF92B22F}"/>
    <dgm:cxn modelId="{EFFAE150-06BA-4666-BAAA-D4B4D656C56F}" srcId="{89F96148-F938-4A98-8BBE-691FDE56545B}" destId="{2524B60B-A13F-44E0-8DEF-D3FD3C188E5B}" srcOrd="2" destOrd="0" parTransId="{49A8E7D1-312D-4BB0-A231-216923A614F5}" sibTransId="{BAFA5363-5082-44C1-A81E-55BFD9C876A3}"/>
    <dgm:cxn modelId="{3ECFCF25-8918-4913-8BAA-E8960469AFB4}" type="presOf" srcId="{B54B4805-7C20-4D43-8073-841B2B52F4CF}" destId="{970D8927-2762-4477-A875-B826CB084CA4}" srcOrd="0" destOrd="0" presId="urn:microsoft.com/office/officeart/2008/layout/SquareAccentList"/>
    <dgm:cxn modelId="{D9C3076D-46E4-42CD-B856-34D9D1BBA5FB}" type="presOf" srcId="{C2BE3860-4D21-47D3-97F8-03130681294C}" destId="{C225BD23-83FD-4295-8DA1-81ED812F135B}" srcOrd="0" destOrd="0" presId="urn:microsoft.com/office/officeart/2008/layout/SquareAccentList"/>
    <dgm:cxn modelId="{F303722F-0184-495C-BA7D-C45CAF65C814}" type="presOf" srcId="{C12596B6-BC2E-424C-93B6-D37AA90D9FBD}" destId="{180B6415-62A2-4C8D-8CAF-8A819B5C5892}" srcOrd="0" destOrd="0" presId="urn:microsoft.com/office/officeart/2008/layout/SquareAccentList"/>
    <dgm:cxn modelId="{94DF249E-7527-4D01-9442-B42C81CBACA4}" srcId="{89F96148-F938-4A98-8BBE-691FDE56545B}" destId="{5B09B33C-1266-4F2F-9278-0BDE94F97558}" srcOrd="8" destOrd="0" parTransId="{16175D31-379C-4BAF-AE61-07C921419792}" sibTransId="{63D3BB4A-6E39-4FD4-A6DB-480D47E84987}"/>
    <dgm:cxn modelId="{7D464AF7-E0B2-4432-BF4A-634F1D16208D}" type="presOf" srcId="{5B09B33C-1266-4F2F-9278-0BDE94F97558}" destId="{6D1E7E68-9B4A-4DFC-8A37-5D59B2AAC525}" srcOrd="0" destOrd="0" presId="urn:microsoft.com/office/officeart/2008/layout/SquareAccentList"/>
    <dgm:cxn modelId="{AB653C0A-F3A3-4CAF-9679-82478212F4EA}" type="presOf" srcId="{9837E56F-933B-4FA1-84D3-AE4A969F532C}" destId="{3A006984-4756-44C0-98D4-31CFD1D371D3}" srcOrd="0" destOrd="0" presId="urn:microsoft.com/office/officeart/2008/layout/SquareAccentList"/>
    <dgm:cxn modelId="{A745A296-976C-425F-943D-B4EAFCDB462F}" type="presOf" srcId="{B6D978F9-1F4A-4DCA-BE3C-4341EA897F84}" destId="{3D5BA6EC-25D7-4A41-B482-7CFE1D036425}" srcOrd="0" destOrd="0" presId="urn:microsoft.com/office/officeart/2008/layout/SquareAccentList"/>
    <dgm:cxn modelId="{D55A34EA-0818-44F9-BA02-D0CD79CB1489}" type="presOf" srcId="{E883F34F-EF81-4ACF-9C91-499B3FAF1A85}" destId="{6518987F-1046-41A3-BDA3-92B3274ADAC9}" srcOrd="0" destOrd="0" presId="urn:microsoft.com/office/officeart/2008/layout/SquareAccentList"/>
    <dgm:cxn modelId="{7E5E4A88-1FD8-4448-9308-50D43AB41B1D}" type="presOf" srcId="{D25F6557-1158-489B-9BFE-33DA15FE4292}" destId="{FBC436AD-0BAB-46FA-8FF4-5D64BDB5645C}" srcOrd="0" destOrd="0" presId="urn:microsoft.com/office/officeart/2008/layout/SquareAccentList"/>
    <dgm:cxn modelId="{5B6F7C28-C80E-4362-B82E-8BEE22CD4A99}" srcId="{89F96148-F938-4A98-8BBE-691FDE56545B}" destId="{D25F6557-1158-489B-9BFE-33DA15FE4292}" srcOrd="4" destOrd="0" parTransId="{C3333D1D-6DBC-4F7B-9B9E-42A0732A8960}" sibTransId="{8AD5BA57-2CFB-4F63-8629-0AF77F679EE3}"/>
    <dgm:cxn modelId="{46C2AAA8-BBEB-4A55-A00E-1ECFB0929845}" type="presOf" srcId="{0273E8AF-D1F0-45C2-8C4B-167E5BA36FE8}" destId="{C046A202-D2BC-4E79-9EB2-7524E8ED8130}" srcOrd="0" destOrd="0" presId="urn:microsoft.com/office/officeart/2008/layout/SquareAccentList"/>
    <dgm:cxn modelId="{972C7884-E4D6-4B31-83FD-9B4D6FA8C901}" srcId="{C12596B6-BC2E-424C-93B6-D37AA90D9FBD}" destId="{89F96148-F938-4A98-8BBE-691FDE56545B}" srcOrd="0" destOrd="0" parTransId="{B534CEA3-43A5-4E62-A1D9-EE144BC2E5EC}" sibTransId="{8A0B9D69-DEAE-4A40-B2D7-58BDC457CB86}"/>
    <dgm:cxn modelId="{25791F31-FC8A-4B1F-9747-58B75FD87CDC}" srcId="{89F96148-F938-4A98-8BBE-691FDE56545B}" destId="{9837E56F-933B-4FA1-84D3-AE4A969F532C}" srcOrd="6" destOrd="0" parTransId="{87A882D7-E107-4A30-91E0-F16382CC59C0}" sibTransId="{C93ED0E7-B4D8-4198-B334-53CA5340943C}"/>
    <dgm:cxn modelId="{4314AECD-08C7-46FF-9F1C-28AB7CF06FAF}" type="presOf" srcId="{3A762F75-5C02-402C-AE2F-DEC3BECD0A40}" destId="{9122A4B7-92AD-4DBB-9697-ED1E2F399CA3}" srcOrd="0" destOrd="0" presId="urn:microsoft.com/office/officeart/2008/layout/SquareAccentList"/>
    <dgm:cxn modelId="{F7ED455B-6CD3-4086-8B64-29B14D662046}" type="presOf" srcId="{89F96148-F938-4A98-8BBE-691FDE56545B}" destId="{F2596F95-D18D-40E9-BDC1-6B8ECDB1AE2F}" srcOrd="0" destOrd="0" presId="urn:microsoft.com/office/officeart/2008/layout/SquareAccentList"/>
    <dgm:cxn modelId="{143B4C01-5F6D-4190-86B3-8DAEC9AC91D3}" type="presOf" srcId="{B5049C55-016A-4C11-82EB-8BEE0DDC9871}" destId="{C5EE021A-F699-409E-91E7-182685E46B80}" srcOrd="0" destOrd="0" presId="urn:microsoft.com/office/officeart/2008/layout/SquareAccentList"/>
    <dgm:cxn modelId="{8A215A18-7355-49CE-8CA0-2672ED458AEC}" srcId="{89F96148-F938-4A98-8BBE-691FDE56545B}" destId="{B6D978F9-1F4A-4DCA-BE3C-4341EA897F84}" srcOrd="3" destOrd="0" parTransId="{CA0D17D9-2A79-4713-9C6D-3A281630F70D}" sibTransId="{58B436DE-FF24-44D5-8FBC-708408C24BEE}"/>
    <dgm:cxn modelId="{75212FEF-073F-4905-883D-5A7D4E7188A8}" type="presParOf" srcId="{180B6415-62A2-4C8D-8CAF-8A819B5C5892}" destId="{702375CA-902A-4070-8506-B5972F56EAC2}" srcOrd="0" destOrd="0" presId="urn:microsoft.com/office/officeart/2008/layout/SquareAccentList"/>
    <dgm:cxn modelId="{5FB811D3-BDA9-469E-8A58-0FA10C4041C2}" type="presParOf" srcId="{702375CA-902A-4070-8506-B5972F56EAC2}" destId="{0359D1EF-BA05-491E-B439-6B88869433B9}" srcOrd="0" destOrd="0" presId="urn:microsoft.com/office/officeart/2008/layout/SquareAccentList"/>
    <dgm:cxn modelId="{DB4A0D5F-0FB0-4C2C-BEC8-10D611472445}" type="presParOf" srcId="{0359D1EF-BA05-491E-B439-6B88869433B9}" destId="{E4ED0A9B-6EE1-4914-BAF1-CE1F0609D331}" srcOrd="0" destOrd="0" presId="urn:microsoft.com/office/officeart/2008/layout/SquareAccentList"/>
    <dgm:cxn modelId="{C70A87EC-E139-4ABA-A1CB-04178B38F05F}" type="presParOf" srcId="{0359D1EF-BA05-491E-B439-6B88869433B9}" destId="{A96234B9-1D7B-4577-AB1C-32B5E2B5EF88}" srcOrd="1" destOrd="0" presId="urn:microsoft.com/office/officeart/2008/layout/SquareAccentList"/>
    <dgm:cxn modelId="{05DE580B-BE78-4734-95DD-3D01F913771D}" type="presParOf" srcId="{0359D1EF-BA05-491E-B439-6B88869433B9}" destId="{F2596F95-D18D-40E9-BDC1-6B8ECDB1AE2F}" srcOrd="2" destOrd="0" presId="urn:microsoft.com/office/officeart/2008/layout/SquareAccentList"/>
    <dgm:cxn modelId="{E0CBA593-94F7-43F4-AC2E-947FC2C34923}" type="presParOf" srcId="{702375CA-902A-4070-8506-B5972F56EAC2}" destId="{362EC284-3182-4FD4-BADA-5297627F8B00}" srcOrd="1" destOrd="0" presId="urn:microsoft.com/office/officeart/2008/layout/SquareAccentList"/>
    <dgm:cxn modelId="{F8323A82-1E35-4EF9-BC13-6D619B5123B3}" type="presParOf" srcId="{362EC284-3182-4FD4-BADA-5297627F8B00}" destId="{8E3676CB-782E-4750-B2F2-F755F00007FA}" srcOrd="0" destOrd="0" presId="urn:microsoft.com/office/officeart/2008/layout/SquareAccentList"/>
    <dgm:cxn modelId="{68FBFF66-AAC0-4578-A667-7456A0100A6B}" type="presParOf" srcId="{8E3676CB-782E-4750-B2F2-F755F00007FA}" destId="{C74770DC-D983-4059-837B-B72A8865ED3F}" srcOrd="0" destOrd="0" presId="urn:microsoft.com/office/officeart/2008/layout/SquareAccentList"/>
    <dgm:cxn modelId="{AA58BCB6-C720-4119-8825-7ACED31FFB89}" type="presParOf" srcId="{8E3676CB-782E-4750-B2F2-F755F00007FA}" destId="{C225BD23-83FD-4295-8DA1-81ED812F135B}" srcOrd="1" destOrd="0" presId="urn:microsoft.com/office/officeart/2008/layout/SquareAccentList"/>
    <dgm:cxn modelId="{E3A4AB45-2824-425E-A6AC-4BE6B63D1F71}" type="presParOf" srcId="{362EC284-3182-4FD4-BADA-5297627F8B00}" destId="{5A306050-2B4E-4B5A-ADD9-04C25086333C}" srcOrd="1" destOrd="0" presId="urn:microsoft.com/office/officeart/2008/layout/SquareAccentList"/>
    <dgm:cxn modelId="{4B2D0AEF-DE48-4391-B61B-F949133C5A1C}" type="presParOf" srcId="{5A306050-2B4E-4B5A-ADD9-04C25086333C}" destId="{FB11E871-3B83-4887-9944-FB3FBDCC1FD2}" srcOrd="0" destOrd="0" presId="urn:microsoft.com/office/officeart/2008/layout/SquareAccentList"/>
    <dgm:cxn modelId="{610B3F34-EB1F-452E-BB77-34EC2876669B}" type="presParOf" srcId="{5A306050-2B4E-4B5A-ADD9-04C25086333C}" destId="{9122A4B7-92AD-4DBB-9697-ED1E2F399CA3}" srcOrd="1" destOrd="0" presId="urn:microsoft.com/office/officeart/2008/layout/SquareAccentList"/>
    <dgm:cxn modelId="{28A8BC04-CCFA-45FE-B2AB-E6DA2CA396A9}" type="presParOf" srcId="{362EC284-3182-4FD4-BADA-5297627F8B00}" destId="{F2DE48CD-EFA4-4B54-8267-8F8EAD614097}" srcOrd="2" destOrd="0" presId="urn:microsoft.com/office/officeart/2008/layout/SquareAccentList"/>
    <dgm:cxn modelId="{7E10CFAE-D0DB-468A-8DC3-EAEBC7FB8189}" type="presParOf" srcId="{F2DE48CD-EFA4-4B54-8267-8F8EAD614097}" destId="{0916A967-F5F7-4098-9E0F-96A3F0760212}" srcOrd="0" destOrd="0" presId="urn:microsoft.com/office/officeart/2008/layout/SquareAccentList"/>
    <dgm:cxn modelId="{65D416DE-40ED-4F3C-9B38-3E9B3E811D61}" type="presParOf" srcId="{F2DE48CD-EFA4-4B54-8267-8F8EAD614097}" destId="{0C0C33FF-C3D3-48FD-BDC1-7FFB5C022C8A}" srcOrd="1" destOrd="0" presId="urn:microsoft.com/office/officeart/2008/layout/SquareAccentList"/>
    <dgm:cxn modelId="{C84D0F3A-8DBF-4E9C-A0B5-093E1F44BBFA}" type="presParOf" srcId="{362EC284-3182-4FD4-BADA-5297627F8B00}" destId="{E3BCAB22-A14A-4628-815A-A080AB325EDB}" srcOrd="3" destOrd="0" presId="urn:microsoft.com/office/officeart/2008/layout/SquareAccentList"/>
    <dgm:cxn modelId="{46CC7212-614D-4DED-A926-606A988FD019}" type="presParOf" srcId="{E3BCAB22-A14A-4628-815A-A080AB325EDB}" destId="{BDF2512F-944D-4DF5-9F27-5B4C9D423953}" srcOrd="0" destOrd="0" presId="urn:microsoft.com/office/officeart/2008/layout/SquareAccentList"/>
    <dgm:cxn modelId="{D6EDCE3A-77C6-4589-9A5C-91E4CE00B630}" type="presParOf" srcId="{E3BCAB22-A14A-4628-815A-A080AB325EDB}" destId="{3D5BA6EC-25D7-4A41-B482-7CFE1D036425}" srcOrd="1" destOrd="0" presId="urn:microsoft.com/office/officeart/2008/layout/SquareAccentList"/>
    <dgm:cxn modelId="{4AEDB116-02C1-44BD-871E-DCD0CA7D9B9E}" type="presParOf" srcId="{362EC284-3182-4FD4-BADA-5297627F8B00}" destId="{FB4E0144-EEAD-4598-8AF7-44F61BE9F932}" srcOrd="4" destOrd="0" presId="urn:microsoft.com/office/officeart/2008/layout/SquareAccentList"/>
    <dgm:cxn modelId="{6C7CAFD7-6376-43C3-82F6-5B295EDAAE20}" type="presParOf" srcId="{FB4E0144-EEAD-4598-8AF7-44F61BE9F932}" destId="{489F139A-26E6-4E6A-B78F-F121DFD59C2B}" srcOrd="0" destOrd="0" presId="urn:microsoft.com/office/officeart/2008/layout/SquareAccentList"/>
    <dgm:cxn modelId="{C937056D-9316-4DCD-88E6-0866F87B38C5}" type="presParOf" srcId="{FB4E0144-EEAD-4598-8AF7-44F61BE9F932}" destId="{FBC436AD-0BAB-46FA-8FF4-5D64BDB5645C}" srcOrd="1" destOrd="0" presId="urn:microsoft.com/office/officeart/2008/layout/SquareAccentList"/>
    <dgm:cxn modelId="{1CA3C71B-701B-48AC-B7BB-572316D22D91}" type="presParOf" srcId="{362EC284-3182-4FD4-BADA-5297627F8B00}" destId="{47CB7FAD-5351-4E5D-BFBA-C79CCF0EBA8E}" srcOrd="5" destOrd="0" presId="urn:microsoft.com/office/officeart/2008/layout/SquareAccentList"/>
    <dgm:cxn modelId="{C5C9F10B-CD3D-4D07-92EA-D01BCFD5CD16}" type="presParOf" srcId="{47CB7FAD-5351-4E5D-BFBA-C79CCF0EBA8E}" destId="{211EFFF9-90E0-4F7A-BA26-0AEE7B98FCB0}" srcOrd="0" destOrd="0" presId="urn:microsoft.com/office/officeart/2008/layout/SquareAccentList"/>
    <dgm:cxn modelId="{FE36DDE3-6E0D-49F3-954D-E6B604BB8971}" type="presParOf" srcId="{47CB7FAD-5351-4E5D-BFBA-C79CCF0EBA8E}" destId="{970D8927-2762-4477-A875-B826CB084CA4}" srcOrd="1" destOrd="0" presId="urn:microsoft.com/office/officeart/2008/layout/SquareAccentList"/>
    <dgm:cxn modelId="{8181827C-50C6-40DB-BE14-3476FAC7C7B7}" type="presParOf" srcId="{362EC284-3182-4FD4-BADA-5297627F8B00}" destId="{04D99212-BBDD-49D4-9903-54824F37842D}" srcOrd="6" destOrd="0" presId="urn:microsoft.com/office/officeart/2008/layout/SquareAccentList"/>
    <dgm:cxn modelId="{4F121935-152D-4A4B-B9A3-38259835DBFA}" type="presParOf" srcId="{04D99212-BBDD-49D4-9903-54824F37842D}" destId="{F996C7C8-5D2F-4139-A325-58A8D49DA291}" srcOrd="0" destOrd="0" presId="urn:microsoft.com/office/officeart/2008/layout/SquareAccentList"/>
    <dgm:cxn modelId="{05A4A82A-EF1B-4AC7-9EA0-9CAB19A485FD}" type="presParOf" srcId="{04D99212-BBDD-49D4-9903-54824F37842D}" destId="{3A006984-4756-44C0-98D4-31CFD1D371D3}" srcOrd="1" destOrd="0" presId="urn:microsoft.com/office/officeart/2008/layout/SquareAccentList"/>
    <dgm:cxn modelId="{4999A568-6FB3-4249-A4D5-7A434C32DCD1}" type="presParOf" srcId="{362EC284-3182-4FD4-BADA-5297627F8B00}" destId="{B9DDD5D9-730D-4340-935C-07BD96614301}" srcOrd="7" destOrd="0" presId="urn:microsoft.com/office/officeart/2008/layout/SquareAccentList"/>
    <dgm:cxn modelId="{BB3D3668-33D8-4000-954F-97E460BE964D}" type="presParOf" srcId="{B9DDD5D9-730D-4340-935C-07BD96614301}" destId="{FEB4E7F1-13DF-44F6-9DA6-19798BA2AF22}" srcOrd="0" destOrd="0" presId="urn:microsoft.com/office/officeart/2008/layout/SquareAccentList"/>
    <dgm:cxn modelId="{892B73FA-B248-439A-B626-AA9D84DCD40D}" type="presParOf" srcId="{B9DDD5D9-730D-4340-935C-07BD96614301}" destId="{6518987F-1046-41A3-BDA3-92B3274ADAC9}" srcOrd="1" destOrd="0" presId="urn:microsoft.com/office/officeart/2008/layout/SquareAccentList"/>
    <dgm:cxn modelId="{C85F9035-F075-46BD-B26F-DCF5D661651D}" type="presParOf" srcId="{362EC284-3182-4FD4-BADA-5297627F8B00}" destId="{AE15BEF5-4ECB-4401-8816-854DAE9F5D69}" srcOrd="8" destOrd="0" presId="urn:microsoft.com/office/officeart/2008/layout/SquareAccentList"/>
    <dgm:cxn modelId="{53898C09-E017-486E-A3BC-4325B10BBB47}" type="presParOf" srcId="{AE15BEF5-4ECB-4401-8816-854DAE9F5D69}" destId="{4A88EE88-F5AE-4EFE-AC66-A1DB8AF884C4}" srcOrd="0" destOrd="0" presId="urn:microsoft.com/office/officeart/2008/layout/SquareAccentList"/>
    <dgm:cxn modelId="{7CCDEDF1-E76A-496F-A91E-350C88848FCE}" type="presParOf" srcId="{AE15BEF5-4ECB-4401-8816-854DAE9F5D69}" destId="{6D1E7E68-9B4A-4DFC-8A37-5D59B2AAC525}" srcOrd="1" destOrd="0" presId="urn:microsoft.com/office/officeart/2008/layout/SquareAccentList"/>
    <dgm:cxn modelId="{B2324096-A06F-45D9-BC67-3E6F46218CA7}" type="presParOf" srcId="{362EC284-3182-4FD4-BADA-5297627F8B00}" destId="{634E235E-54C6-4B68-B333-10EA509D2810}" srcOrd="9" destOrd="0" presId="urn:microsoft.com/office/officeart/2008/layout/SquareAccentList"/>
    <dgm:cxn modelId="{AED61FFC-9607-4447-8223-257E62EEF8DA}" type="presParOf" srcId="{634E235E-54C6-4B68-B333-10EA509D2810}" destId="{6114DE78-7D3C-4370-8E2D-71D266ACF955}" srcOrd="0" destOrd="0" presId="urn:microsoft.com/office/officeart/2008/layout/SquareAccentList"/>
    <dgm:cxn modelId="{21885A8F-B96C-484A-BD5C-6306DBDDE2A0}" type="presParOf" srcId="{634E235E-54C6-4B68-B333-10EA509D2810}" destId="{C046A202-D2BC-4E79-9EB2-7524E8ED8130}" srcOrd="1" destOrd="0" presId="urn:microsoft.com/office/officeart/2008/layout/SquareAccentList"/>
    <dgm:cxn modelId="{524429F0-8D11-4FFF-9899-CBEA96F46A26}" type="presParOf" srcId="{362EC284-3182-4FD4-BADA-5297627F8B00}" destId="{32D0BCAB-3BB2-4F51-9443-C0F23AC38B35}" srcOrd="10" destOrd="0" presId="urn:microsoft.com/office/officeart/2008/layout/SquareAccentList"/>
    <dgm:cxn modelId="{8D79A987-5698-454E-923A-42E1830A53C7}" type="presParOf" srcId="{32D0BCAB-3BB2-4F51-9443-C0F23AC38B35}" destId="{F94AC44A-D406-417E-9311-538372753A6F}" srcOrd="0" destOrd="0" presId="urn:microsoft.com/office/officeart/2008/layout/SquareAccentList"/>
    <dgm:cxn modelId="{DE497EBB-87F7-4997-A5CF-AAC23C72F3A4}" type="presParOf" srcId="{32D0BCAB-3BB2-4F51-9443-C0F23AC38B35}" destId="{C5EE021A-F699-409E-91E7-182685E46B8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2596B6-BC2E-424C-93B6-D37AA90D9FBD}" type="doc">
      <dgm:prSet loTypeId="urn:microsoft.com/office/officeart/2008/layout/SquareAccentList" loCatId="list" qsTypeId="urn:microsoft.com/office/officeart/2005/8/quickstyle/3d2" qsCatId="3D" csTypeId="urn:microsoft.com/office/officeart/2005/8/colors/accent1_2" csCatId="accent1" phldr="1"/>
      <dgm:spPr/>
      <dgm:t>
        <a:bodyPr/>
        <a:lstStyle/>
        <a:p>
          <a:endParaRPr lang="es-CO"/>
        </a:p>
      </dgm:t>
    </dgm:pt>
    <dgm:pt modelId="{BD4C754D-83E1-477A-B54B-B9C084B68CF9}">
      <dgm:prSet phldrT="[Texto]" custT="1"/>
      <dgm:spPr/>
      <dgm:t>
        <a:bodyPr/>
        <a:lstStyle/>
        <a:p>
          <a:pPr algn="ctr"/>
          <a:r>
            <a:rPr lang="es-CO" sz="1200" b="1" dirty="0" smtClean="0"/>
            <a:t>Intervenciones TIC promoción de hábitos saludables</a:t>
          </a:r>
          <a:endParaRPr lang="es-CO" sz="1200" b="1" dirty="0"/>
        </a:p>
      </dgm:t>
    </dgm:pt>
    <dgm:pt modelId="{08177CEC-8119-40FD-8DC3-ED7EDBEC49F1}" type="parTrans" cxnId="{6A8C57AD-8D83-4953-A5D4-8D04BB1C455C}">
      <dgm:prSet/>
      <dgm:spPr/>
      <dgm:t>
        <a:bodyPr/>
        <a:lstStyle/>
        <a:p>
          <a:endParaRPr lang="es-CO" sz="1200"/>
        </a:p>
      </dgm:t>
    </dgm:pt>
    <dgm:pt modelId="{76205906-EB61-4864-837F-7A08317EF656}" type="sibTrans" cxnId="{6A8C57AD-8D83-4953-A5D4-8D04BB1C455C}">
      <dgm:prSet/>
      <dgm:spPr/>
      <dgm:t>
        <a:bodyPr/>
        <a:lstStyle/>
        <a:p>
          <a:endParaRPr lang="es-CO" sz="1200"/>
        </a:p>
      </dgm:t>
    </dgm:pt>
    <dgm:pt modelId="{CDD91BB1-D55C-411A-AC87-948643246E8B}">
      <dgm:prSet phldrT="[Texto]" custT="1"/>
      <dgm:spPr/>
      <dgm:t>
        <a:bodyPr/>
        <a:lstStyle/>
        <a:p>
          <a:r>
            <a:rPr lang="es-CO" sz="1200" dirty="0" smtClean="0"/>
            <a:t>(Antypas,2014)</a:t>
          </a:r>
          <a:endParaRPr lang="es-CO" sz="1200" dirty="0"/>
        </a:p>
      </dgm:t>
    </dgm:pt>
    <dgm:pt modelId="{D0FB2E24-A74F-4D65-9435-700A6C0B44E1}" type="parTrans" cxnId="{FBB1178D-E9AA-4DC8-844D-F7D87421E865}">
      <dgm:prSet/>
      <dgm:spPr/>
      <dgm:t>
        <a:bodyPr/>
        <a:lstStyle/>
        <a:p>
          <a:endParaRPr lang="es-CO" sz="1200"/>
        </a:p>
      </dgm:t>
    </dgm:pt>
    <dgm:pt modelId="{F3504AC8-62E2-4C4E-9E08-ED179DA9C454}" type="sibTrans" cxnId="{FBB1178D-E9AA-4DC8-844D-F7D87421E865}">
      <dgm:prSet/>
      <dgm:spPr/>
      <dgm:t>
        <a:bodyPr/>
        <a:lstStyle/>
        <a:p>
          <a:endParaRPr lang="es-CO" sz="1200"/>
        </a:p>
      </dgm:t>
    </dgm:pt>
    <dgm:pt modelId="{84C7E90C-633B-49A8-AEB7-D427B52DA47A}">
      <dgm:prSet phldrT="[Texto]" custT="1"/>
      <dgm:spPr/>
      <dgm:t>
        <a:bodyPr/>
        <a:lstStyle/>
        <a:p>
          <a:r>
            <a:rPr lang="es-CO" sz="1200" dirty="0" smtClean="0"/>
            <a:t>(Devi,2014)</a:t>
          </a:r>
          <a:endParaRPr lang="es-CO" sz="1200" dirty="0"/>
        </a:p>
      </dgm:t>
    </dgm:pt>
    <dgm:pt modelId="{F4D4B177-6042-45AB-AE5E-BE5F1E3F5E13}" type="parTrans" cxnId="{8B4DB754-232F-439E-8E31-2A547C2FA4E8}">
      <dgm:prSet/>
      <dgm:spPr/>
      <dgm:t>
        <a:bodyPr/>
        <a:lstStyle/>
        <a:p>
          <a:endParaRPr lang="es-CO" sz="1200"/>
        </a:p>
      </dgm:t>
    </dgm:pt>
    <dgm:pt modelId="{B9FF360A-FAC7-45EB-99B1-A327B32BCFE9}" type="sibTrans" cxnId="{8B4DB754-232F-439E-8E31-2A547C2FA4E8}">
      <dgm:prSet/>
      <dgm:spPr/>
      <dgm:t>
        <a:bodyPr/>
        <a:lstStyle/>
        <a:p>
          <a:endParaRPr lang="es-CO" sz="1200"/>
        </a:p>
      </dgm:t>
    </dgm:pt>
    <dgm:pt modelId="{3993145E-3FC7-4F48-931F-8804B489ED75}">
      <dgm:prSet phldrT="[Texto]" custT="1"/>
      <dgm:spPr/>
      <dgm:t>
        <a:bodyPr/>
        <a:lstStyle/>
        <a:p>
          <a:r>
            <a:rPr lang="es-CO" sz="1200" dirty="0" smtClean="0"/>
            <a:t>(Buntrock,2014)</a:t>
          </a:r>
          <a:endParaRPr lang="es-CO" sz="1200" dirty="0"/>
        </a:p>
      </dgm:t>
    </dgm:pt>
    <dgm:pt modelId="{0FD4CBBD-70BB-469A-88D4-B04213B90CB9}" type="parTrans" cxnId="{47EB7154-1173-44C3-B767-F7EC745923CA}">
      <dgm:prSet/>
      <dgm:spPr/>
      <dgm:t>
        <a:bodyPr/>
        <a:lstStyle/>
        <a:p>
          <a:endParaRPr lang="es-CO" sz="1200"/>
        </a:p>
      </dgm:t>
    </dgm:pt>
    <dgm:pt modelId="{6BDCCE8F-8443-440A-AA59-FFF769B1288C}" type="sibTrans" cxnId="{47EB7154-1173-44C3-B767-F7EC745923CA}">
      <dgm:prSet/>
      <dgm:spPr/>
      <dgm:t>
        <a:bodyPr/>
        <a:lstStyle/>
        <a:p>
          <a:endParaRPr lang="es-CO" sz="1200"/>
        </a:p>
      </dgm:t>
    </dgm:pt>
    <dgm:pt modelId="{A952980A-735E-4ED9-BAAB-87B294172764}">
      <dgm:prSet phldrT="[Texto]" custT="1"/>
      <dgm:spPr/>
      <dgm:t>
        <a:bodyPr/>
        <a:lstStyle/>
        <a:p>
          <a:r>
            <a:rPr lang="es-CO" sz="1200" dirty="0" smtClean="0"/>
            <a:t>(Genugten,2014)</a:t>
          </a:r>
          <a:endParaRPr lang="es-CO" sz="1200" dirty="0"/>
        </a:p>
      </dgm:t>
    </dgm:pt>
    <dgm:pt modelId="{58827FD2-11FB-4FF4-8EFE-F6959D3F1724}" type="parTrans" cxnId="{CC0DBF1E-5D02-4E3D-8EB5-94CA6D7D400A}">
      <dgm:prSet/>
      <dgm:spPr/>
      <dgm:t>
        <a:bodyPr/>
        <a:lstStyle/>
        <a:p>
          <a:endParaRPr lang="es-CO" sz="1200"/>
        </a:p>
      </dgm:t>
    </dgm:pt>
    <dgm:pt modelId="{366323E4-1B07-4E95-9BCA-C29C7BD426D7}" type="sibTrans" cxnId="{CC0DBF1E-5D02-4E3D-8EB5-94CA6D7D400A}">
      <dgm:prSet/>
      <dgm:spPr/>
      <dgm:t>
        <a:bodyPr/>
        <a:lstStyle/>
        <a:p>
          <a:endParaRPr lang="es-CO" sz="1200"/>
        </a:p>
      </dgm:t>
    </dgm:pt>
    <dgm:pt modelId="{7EF58CA3-61DD-462F-B6F7-BB71FBF7B14D}">
      <dgm:prSet phldrT="[Texto]" custT="1"/>
      <dgm:spPr/>
      <dgm:t>
        <a:bodyPr/>
        <a:lstStyle/>
        <a:p>
          <a:r>
            <a:rPr lang="es-CO" sz="1200" dirty="0" smtClean="0"/>
            <a:t>(Ipsen,2010)</a:t>
          </a:r>
          <a:endParaRPr lang="es-CO" sz="1200" dirty="0"/>
        </a:p>
      </dgm:t>
    </dgm:pt>
    <dgm:pt modelId="{ADAC781D-2EA8-4840-92C0-011D3A446520}" type="parTrans" cxnId="{3C33B755-94BD-49E8-BF60-8D564C8CAD34}">
      <dgm:prSet/>
      <dgm:spPr/>
      <dgm:t>
        <a:bodyPr/>
        <a:lstStyle/>
        <a:p>
          <a:endParaRPr lang="es-CO" sz="1200"/>
        </a:p>
      </dgm:t>
    </dgm:pt>
    <dgm:pt modelId="{0D85980F-CD80-42E4-86F7-B976F78474DB}" type="sibTrans" cxnId="{3C33B755-94BD-49E8-BF60-8D564C8CAD34}">
      <dgm:prSet/>
      <dgm:spPr/>
      <dgm:t>
        <a:bodyPr/>
        <a:lstStyle/>
        <a:p>
          <a:endParaRPr lang="es-CO" sz="1200"/>
        </a:p>
      </dgm:t>
    </dgm:pt>
    <dgm:pt modelId="{E30414CE-EF32-4075-BC64-D38F05AB4CF7}">
      <dgm:prSet phldrT="[Texto]" custT="1"/>
      <dgm:spPr/>
      <dgm:t>
        <a:bodyPr/>
        <a:lstStyle/>
        <a:p>
          <a:r>
            <a:rPr lang="es-CO" sz="1200" dirty="0" smtClean="0"/>
            <a:t>(Carpenter,2014)</a:t>
          </a:r>
          <a:endParaRPr lang="es-CO" sz="1200" dirty="0"/>
        </a:p>
      </dgm:t>
    </dgm:pt>
    <dgm:pt modelId="{A30ACF89-19C6-4424-A101-64E78EDC0710}" type="parTrans" cxnId="{053B2769-F96A-478B-B352-4F96D1E31787}">
      <dgm:prSet/>
      <dgm:spPr/>
      <dgm:t>
        <a:bodyPr/>
        <a:lstStyle/>
        <a:p>
          <a:endParaRPr lang="es-CO" sz="1200"/>
        </a:p>
      </dgm:t>
    </dgm:pt>
    <dgm:pt modelId="{94F195A2-B64B-4BD3-A6B7-336A8F432590}" type="sibTrans" cxnId="{053B2769-F96A-478B-B352-4F96D1E31787}">
      <dgm:prSet/>
      <dgm:spPr/>
      <dgm:t>
        <a:bodyPr/>
        <a:lstStyle/>
        <a:p>
          <a:endParaRPr lang="es-CO" sz="1200"/>
        </a:p>
      </dgm:t>
    </dgm:pt>
    <dgm:pt modelId="{0AA5120B-ECC8-4928-98D3-558857FB2102}">
      <dgm:prSet phldrT="[Texto]" custT="1"/>
      <dgm:spPr/>
      <dgm:t>
        <a:bodyPr/>
        <a:lstStyle/>
        <a:p>
          <a:r>
            <a:rPr lang="es-CO" sz="1200" dirty="0" smtClean="0"/>
            <a:t>(Gschwind,2014)</a:t>
          </a:r>
          <a:endParaRPr lang="es-CO" sz="1200" dirty="0"/>
        </a:p>
      </dgm:t>
    </dgm:pt>
    <dgm:pt modelId="{FE8F1172-7DEF-41B9-8CE0-9678422D30C8}" type="parTrans" cxnId="{99A13C1A-403D-4230-987C-BDFDEEF32BDE}">
      <dgm:prSet/>
      <dgm:spPr/>
      <dgm:t>
        <a:bodyPr/>
        <a:lstStyle/>
        <a:p>
          <a:endParaRPr lang="es-CO" sz="1200"/>
        </a:p>
      </dgm:t>
    </dgm:pt>
    <dgm:pt modelId="{72EA1E2D-F737-4F4F-AD2E-468AA96F5080}" type="sibTrans" cxnId="{99A13C1A-403D-4230-987C-BDFDEEF32BDE}">
      <dgm:prSet/>
      <dgm:spPr/>
      <dgm:t>
        <a:bodyPr/>
        <a:lstStyle/>
        <a:p>
          <a:endParaRPr lang="es-CO" sz="1200"/>
        </a:p>
      </dgm:t>
    </dgm:pt>
    <dgm:pt modelId="{180B6415-62A2-4C8D-8CAF-8A819B5C5892}" type="pres">
      <dgm:prSet presAssocID="{C12596B6-BC2E-424C-93B6-D37AA90D9FBD}" presName="layout" presStyleCnt="0">
        <dgm:presLayoutVars>
          <dgm:chMax/>
          <dgm:chPref/>
          <dgm:dir/>
          <dgm:resizeHandles/>
        </dgm:presLayoutVars>
      </dgm:prSet>
      <dgm:spPr/>
      <dgm:t>
        <a:bodyPr/>
        <a:lstStyle/>
        <a:p>
          <a:endParaRPr lang="en-US"/>
        </a:p>
      </dgm:t>
    </dgm:pt>
    <dgm:pt modelId="{AA32975D-4ED8-4B74-88BD-838141B6BA74}" type="pres">
      <dgm:prSet presAssocID="{BD4C754D-83E1-477A-B54B-B9C084B68CF9}" presName="root" presStyleCnt="0">
        <dgm:presLayoutVars>
          <dgm:chMax/>
          <dgm:chPref/>
        </dgm:presLayoutVars>
      </dgm:prSet>
      <dgm:spPr/>
      <dgm:t>
        <a:bodyPr/>
        <a:lstStyle/>
        <a:p>
          <a:endParaRPr lang="es-CO"/>
        </a:p>
      </dgm:t>
    </dgm:pt>
    <dgm:pt modelId="{5B1C4C2A-A086-4140-8A1E-73544034CEFB}" type="pres">
      <dgm:prSet presAssocID="{BD4C754D-83E1-477A-B54B-B9C084B68CF9}" presName="rootComposite" presStyleCnt="0">
        <dgm:presLayoutVars/>
      </dgm:prSet>
      <dgm:spPr/>
      <dgm:t>
        <a:bodyPr/>
        <a:lstStyle/>
        <a:p>
          <a:endParaRPr lang="es-CO"/>
        </a:p>
      </dgm:t>
    </dgm:pt>
    <dgm:pt modelId="{D9DE8F45-9CA6-49E2-9B44-EBDD4AB83751}" type="pres">
      <dgm:prSet presAssocID="{BD4C754D-83E1-477A-B54B-B9C084B68CF9}" presName="ParentAccent" presStyleLbl="alignNode1" presStyleIdx="0" presStyleCnt="1" custLinFactNeighborX="-735" custLinFactNeighborY="2397"/>
      <dgm:spPr/>
      <dgm:t>
        <a:bodyPr/>
        <a:lstStyle/>
        <a:p>
          <a:endParaRPr lang="es-CO"/>
        </a:p>
      </dgm:t>
    </dgm:pt>
    <dgm:pt modelId="{A780C6A2-41E3-453E-A9C3-9D413FDBA9F8}" type="pres">
      <dgm:prSet presAssocID="{BD4C754D-83E1-477A-B54B-B9C084B68CF9}" presName="ParentSmallAccent" presStyleLbl="fgAcc1" presStyleIdx="0" presStyleCnt="1"/>
      <dgm:spPr/>
      <dgm:t>
        <a:bodyPr/>
        <a:lstStyle/>
        <a:p>
          <a:endParaRPr lang="es-CO"/>
        </a:p>
      </dgm:t>
    </dgm:pt>
    <dgm:pt modelId="{BA61E999-36C4-40C6-956E-847847DAA23A}" type="pres">
      <dgm:prSet presAssocID="{BD4C754D-83E1-477A-B54B-B9C084B68CF9}" presName="Parent" presStyleLbl="revTx" presStyleIdx="0" presStyleCnt="8" custScaleX="104613" custScaleY="131108" custLinFactNeighborX="1571" custLinFactNeighborY="-33397">
        <dgm:presLayoutVars>
          <dgm:chMax/>
          <dgm:chPref val="4"/>
          <dgm:bulletEnabled val="1"/>
        </dgm:presLayoutVars>
      </dgm:prSet>
      <dgm:spPr/>
      <dgm:t>
        <a:bodyPr/>
        <a:lstStyle/>
        <a:p>
          <a:endParaRPr lang="en-US"/>
        </a:p>
      </dgm:t>
    </dgm:pt>
    <dgm:pt modelId="{8277D408-7B77-43DC-8382-01ACAF303B4F}" type="pres">
      <dgm:prSet presAssocID="{BD4C754D-83E1-477A-B54B-B9C084B68CF9}" presName="childShape" presStyleCnt="0">
        <dgm:presLayoutVars>
          <dgm:chMax val="0"/>
          <dgm:chPref val="0"/>
        </dgm:presLayoutVars>
      </dgm:prSet>
      <dgm:spPr/>
      <dgm:t>
        <a:bodyPr/>
        <a:lstStyle/>
        <a:p>
          <a:endParaRPr lang="es-CO"/>
        </a:p>
      </dgm:t>
    </dgm:pt>
    <dgm:pt modelId="{14CF132C-0643-492B-B8D7-A8DB53095CBF}" type="pres">
      <dgm:prSet presAssocID="{7EF58CA3-61DD-462F-B6F7-BB71FBF7B14D}" presName="childComposite" presStyleCnt="0">
        <dgm:presLayoutVars>
          <dgm:chMax val="0"/>
          <dgm:chPref val="0"/>
        </dgm:presLayoutVars>
      </dgm:prSet>
      <dgm:spPr/>
      <dgm:t>
        <a:bodyPr/>
        <a:lstStyle/>
        <a:p>
          <a:endParaRPr lang="es-CO"/>
        </a:p>
      </dgm:t>
    </dgm:pt>
    <dgm:pt modelId="{F096A84C-F33A-4299-B2C1-929945100EE3}" type="pres">
      <dgm:prSet presAssocID="{7EF58CA3-61DD-462F-B6F7-BB71FBF7B14D}" presName="ChildAccent" presStyleLbl="solidFgAcc1" presStyleIdx="0" presStyleCnt="7"/>
      <dgm:spPr/>
      <dgm:t>
        <a:bodyPr/>
        <a:lstStyle/>
        <a:p>
          <a:endParaRPr lang="es-CO"/>
        </a:p>
      </dgm:t>
    </dgm:pt>
    <dgm:pt modelId="{9B4B9568-89DC-4F56-BA74-6E6D85CEB1BF}" type="pres">
      <dgm:prSet presAssocID="{7EF58CA3-61DD-462F-B6F7-BB71FBF7B14D}" presName="Child" presStyleLbl="revTx" presStyleIdx="1" presStyleCnt="8">
        <dgm:presLayoutVars>
          <dgm:chMax val="0"/>
          <dgm:chPref val="0"/>
          <dgm:bulletEnabled val="1"/>
        </dgm:presLayoutVars>
      </dgm:prSet>
      <dgm:spPr/>
      <dgm:t>
        <a:bodyPr/>
        <a:lstStyle/>
        <a:p>
          <a:endParaRPr lang="es-CO"/>
        </a:p>
      </dgm:t>
    </dgm:pt>
    <dgm:pt modelId="{6772BBAD-E7AB-4AA5-9D2C-086119ED0176}" type="pres">
      <dgm:prSet presAssocID="{84C7E90C-633B-49A8-AEB7-D427B52DA47A}" presName="childComposite" presStyleCnt="0">
        <dgm:presLayoutVars>
          <dgm:chMax val="0"/>
          <dgm:chPref val="0"/>
        </dgm:presLayoutVars>
      </dgm:prSet>
      <dgm:spPr/>
      <dgm:t>
        <a:bodyPr/>
        <a:lstStyle/>
        <a:p>
          <a:endParaRPr lang="es-CO"/>
        </a:p>
      </dgm:t>
    </dgm:pt>
    <dgm:pt modelId="{C3E9CE8C-BDBA-4E9D-AEEB-AEAD698F621C}" type="pres">
      <dgm:prSet presAssocID="{84C7E90C-633B-49A8-AEB7-D427B52DA47A}" presName="ChildAccent" presStyleLbl="solidFgAcc1" presStyleIdx="1" presStyleCnt="7"/>
      <dgm:spPr/>
      <dgm:t>
        <a:bodyPr/>
        <a:lstStyle/>
        <a:p>
          <a:endParaRPr lang="es-CO"/>
        </a:p>
      </dgm:t>
    </dgm:pt>
    <dgm:pt modelId="{EEED2A4B-7BC6-4ADB-A1F8-8F20D06F8332}" type="pres">
      <dgm:prSet presAssocID="{84C7E90C-633B-49A8-AEB7-D427B52DA47A}" presName="Child" presStyleLbl="revTx" presStyleIdx="2" presStyleCnt="8">
        <dgm:presLayoutVars>
          <dgm:chMax val="0"/>
          <dgm:chPref val="0"/>
          <dgm:bulletEnabled val="1"/>
        </dgm:presLayoutVars>
      </dgm:prSet>
      <dgm:spPr/>
      <dgm:t>
        <a:bodyPr/>
        <a:lstStyle/>
        <a:p>
          <a:endParaRPr lang="en-US"/>
        </a:p>
      </dgm:t>
    </dgm:pt>
    <dgm:pt modelId="{4D386A7E-03D6-4BFC-A22F-9C5A5FCBDF38}" type="pres">
      <dgm:prSet presAssocID="{A952980A-735E-4ED9-BAAB-87B294172764}" presName="childComposite" presStyleCnt="0">
        <dgm:presLayoutVars>
          <dgm:chMax val="0"/>
          <dgm:chPref val="0"/>
        </dgm:presLayoutVars>
      </dgm:prSet>
      <dgm:spPr/>
      <dgm:t>
        <a:bodyPr/>
        <a:lstStyle/>
        <a:p>
          <a:endParaRPr lang="es-CO"/>
        </a:p>
      </dgm:t>
    </dgm:pt>
    <dgm:pt modelId="{19764FC8-FFBC-4C00-94B7-26F6146D3080}" type="pres">
      <dgm:prSet presAssocID="{A952980A-735E-4ED9-BAAB-87B294172764}" presName="ChildAccent" presStyleLbl="solidFgAcc1" presStyleIdx="2" presStyleCnt="7"/>
      <dgm:spPr/>
      <dgm:t>
        <a:bodyPr/>
        <a:lstStyle/>
        <a:p>
          <a:endParaRPr lang="es-CO"/>
        </a:p>
      </dgm:t>
    </dgm:pt>
    <dgm:pt modelId="{411AB041-C771-473A-B12D-DFB86B486EE5}" type="pres">
      <dgm:prSet presAssocID="{A952980A-735E-4ED9-BAAB-87B294172764}" presName="Child" presStyleLbl="revTx" presStyleIdx="3" presStyleCnt="8">
        <dgm:presLayoutVars>
          <dgm:chMax val="0"/>
          <dgm:chPref val="0"/>
          <dgm:bulletEnabled val="1"/>
        </dgm:presLayoutVars>
      </dgm:prSet>
      <dgm:spPr/>
      <dgm:t>
        <a:bodyPr/>
        <a:lstStyle/>
        <a:p>
          <a:endParaRPr lang="es-CO"/>
        </a:p>
      </dgm:t>
    </dgm:pt>
    <dgm:pt modelId="{513B2A47-97CD-45B1-BA95-7A2FB20CF556}" type="pres">
      <dgm:prSet presAssocID="{3993145E-3FC7-4F48-931F-8804B489ED75}" presName="childComposite" presStyleCnt="0">
        <dgm:presLayoutVars>
          <dgm:chMax val="0"/>
          <dgm:chPref val="0"/>
        </dgm:presLayoutVars>
      </dgm:prSet>
      <dgm:spPr/>
      <dgm:t>
        <a:bodyPr/>
        <a:lstStyle/>
        <a:p>
          <a:endParaRPr lang="es-CO"/>
        </a:p>
      </dgm:t>
    </dgm:pt>
    <dgm:pt modelId="{B41970E2-DBE9-4504-9765-3190C48018F7}" type="pres">
      <dgm:prSet presAssocID="{3993145E-3FC7-4F48-931F-8804B489ED75}" presName="ChildAccent" presStyleLbl="solidFgAcc1" presStyleIdx="3" presStyleCnt="7"/>
      <dgm:spPr/>
      <dgm:t>
        <a:bodyPr/>
        <a:lstStyle/>
        <a:p>
          <a:endParaRPr lang="es-CO"/>
        </a:p>
      </dgm:t>
    </dgm:pt>
    <dgm:pt modelId="{76FEF9FD-840E-44AE-9FB4-CD08613E4879}" type="pres">
      <dgm:prSet presAssocID="{3993145E-3FC7-4F48-931F-8804B489ED75}" presName="Child" presStyleLbl="revTx" presStyleIdx="4" presStyleCnt="8">
        <dgm:presLayoutVars>
          <dgm:chMax val="0"/>
          <dgm:chPref val="0"/>
          <dgm:bulletEnabled val="1"/>
        </dgm:presLayoutVars>
      </dgm:prSet>
      <dgm:spPr/>
      <dgm:t>
        <a:bodyPr/>
        <a:lstStyle/>
        <a:p>
          <a:endParaRPr lang="en-US"/>
        </a:p>
      </dgm:t>
    </dgm:pt>
    <dgm:pt modelId="{1F00AB84-5E59-4AEF-AEA9-F5C997ACF7E4}" type="pres">
      <dgm:prSet presAssocID="{CDD91BB1-D55C-411A-AC87-948643246E8B}" presName="childComposite" presStyleCnt="0">
        <dgm:presLayoutVars>
          <dgm:chMax val="0"/>
          <dgm:chPref val="0"/>
        </dgm:presLayoutVars>
      </dgm:prSet>
      <dgm:spPr/>
      <dgm:t>
        <a:bodyPr/>
        <a:lstStyle/>
        <a:p>
          <a:endParaRPr lang="es-CO"/>
        </a:p>
      </dgm:t>
    </dgm:pt>
    <dgm:pt modelId="{2D989BAA-78B5-4DEA-9F9C-FFA0D9A38B8B}" type="pres">
      <dgm:prSet presAssocID="{CDD91BB1-D55C-411A-AC87-948643246E8B}" presName="ChildAccent" presStyleLbl="solidFgAcc1" presStyleIdx="4" presStyleCnt="7"/>
      <dgm:spPr/>
      <dgm:t>
        <a:bodyPr/>
        <a:lstStyle/>
        <a:p>
          <a:endParaRPr lang="es-CO"/>
        </a:p>
      </dgm:t>
    </dgm:pt>
    <dgm:pt modelId="{D7180A9A-FC93-4031-A898-4541D53FBFD9}" type="pres">
      <dgm:prSet presAssocID="{CDD91BB1-D55C-411A-AC87-948643246E8B}" presName="Child" presStyleLbl="revTx" presStyleIdx="5" presStyleCnt="8">
        <dgm:presLayoutVars>
          <dgm:chMax val="0"/>
          <dgm:chPref val="0"/>
          <dgm:bulletEnabled val="1"/>
        </dgm:presLayoutVars>
      </dgm:prSet>
      <dgm:spPr/>
      <dgm:t>
        <a:bodyPr/>
        <a:lstStyle/>
        <a:p>
          <a:endParaRPr lang="en-US"/>
        </a:p>
      </dgm:t>
    </dgm:pt>
    <dgm:pt modelId="{87501175-6E92-461B-AA8E-BF2B210D3E78}" type="pres">
      <dgm:prSet presAssocID="{E30414CE-EF32-4075-BC64-D38F05AB4CF7}" presName="childComposite" presStyleCnt="0">
        <dgm:presLayoutVars>
          <dgm:chMax val="0"/>
          <dgm:chPref val="0"/>
        </dgm:presLayoutVars>
      </dgm:prSet>
      <dgm:spPr/>
      <dgm:t>
        <a:bodyPr/>
        <a:lstStyle/>
        <a:p>
          <a:endParaRPr lang="es-CO"/>
        </a:p>
      </dgm:t>
    </dgm:pt>
    <dgm:pt modelId="{F0AAB9DA-D74E-476C-816A-A7DCFD961DAB}" type="pres">
      <dgm:prSet presAssocID="{E30414CE-EF32-4075-BC64-D38F05AB4CF7}" presName="ChildAccent" presStyleLbl="solidFgAcc1" presStyleIdx="5" presStyleCnt="7"/>
      <dgm:spPr/>
      <dgm:t>
        <a:bodyPr/>
        <a:lstStyle/>
        <a:p>
          <a:endParaRPr lang="es-CO"/>
        </a:p>
      </dgm:t>
    </dgm:pt>
    <dgm:pt modelId="{0702CCA2-A185-40AF-BE49-4D96A6172909}" type="pres">
      <dgm:prSet presAssocID="{E30414CE-EF32-4075-BC64-D38F05AB4CF7}" presName="Child" presStyleLbl="revTx" presStyleIdx="6" presStyleCnt="8">
        <dgm:presLayoutVars>
          <dgm:chMax val="0"/>
          <dgm:chPref val="0"/>
          <dgm:bulletEnabled val="1"/>
        </dgm:presLayoutVars>
      </dgm:prSet>
      <dgm:spPr/>
      <dgm:t>
        <a:bodyPr/>
        <a:lstStyle/>
        <a:p>
          <a:endParaRPr lang="es-CO"/>
        </a:p>
      </dgm:t>
    </dgm:pt>
    <dgm:pt modelId="{34AC59AD-811D-487B-8FB8-4DC343AD98E9}" type="pres">
      <dgm:prSet presAssocID="{0AA5120B-ECC8-4928-98D3-558857FB2102}" presName="childComposite" presStyleCnt="0">
        <dgm:presLayoutVars>
          <dgm:chMax val="0"/>
          <dgm:chPref val="0"/>
        </dgm:presLayoutVars>
      </dgm:prSet>
      <dgm:spPr/>
      <dgm:t>
        <a:bodyPr/>
        <a:lstStyle/>
        <a:p>
          <a:endParaRPr lang="es-CO"/>
        </a:p>
      </dgm:t>
    </dgm:pt>
    <dgm:pt modelId="{CAB72218-483A-4627-ACFB-D791F5250406}" type="pres">
      <dgm:prSet presAssocID="{0AA5120B-ECC8-4928-98D3-558857FB2102}" presName="ChildAccent" presStyleLbl="solidFgAcc1" presStyleIdx="6" presStyleCnt="7"/>
      <dgm:spPr/>
      <dgm:t>
        <a:bodyPr/>
        <a:lstStyle/>
        <a:p>
          <a:endParaRPr lang="es-CO"/>
        </a:p>
      </dgm:t>
    </dgm:pt>
    <dgm:pt modelId="{180D981A-5213-4C7F-B567-450ADA1B7B2F}" type="pres">
      <dgm:prSet presAssocID="{0AA5120B-ECC8-4928-98D3-558857FB2102}" presName="Child" presStyleLbl="revTx" presStyleIdx="7" presStyleCnt="8">
        <dgm:presLayoutVars>
          <dgm:chMax val="0"/>
          <dgm:chPref val="0"/>
          <dgm:bulletEnabled val="1"/>
        </dgm:presLayoutVars>
      </dgm:prSet>
      <dgm:spPr/>
      <dgm:t>
        <a:bodyPr/>
        <a:lstStyle/>
        <a:p>
          <a:endParaRPr lang="es-CO"/>
        </a:p>
      </dgm:t>
    </dgm:pt>
  </dgm:ptLst>
  <dgm:cxnLst>
    <dgm:cxn modelId="{D0C4C94E-C370-4039-9D57-986F7FA9B445}" type="presOf" srcId="{3993145E-3FC7-4F48-931F-8804B489ED75}" destId="{76FEF9FD-840E-44AE-9FB4-CD08613E4879}" srcOrd="0" destOrd="0" presId="urn:microsoft.com/office/officeart/2008/layout/SquareAccentList"/>
    <dgm:cxn modelId="{E92115E3-47D1-46A3-9967-9A05BD5B45BF}" type="presOf" srcId="{A952980A-735E-4ED9-BAAB-87B294172764}" destId="{411AB041-C771-473A-B12D-DFB86B486EE5}" srcOrd="0" destOrd="0" presId="urn:microsoft.com/office/officeart/2008/layout/SquareAccentList"/>
    <dgm:cxn modelId="{42A79AD5-D234-495A-80E8-3536C191A808}" type="presOf" srcId="{84C7E90C-633B-49A8-AEB7-D427B52DA47A}" destId="{EEED2A4B-7BC6-4ADB-A1F8-8F20D06F8332}" srcOrd="0" destOrd="0" presId="urn:microsoft.com/office/officeart/2008/layout/SquareAccentList"/>
    <dgm:cxn modelId="{3C33B755-94BD-49E8-BF60-8D564C8CAD34}" srcId="{BD4C754D-83E1-477A-B54B-B9C084B68CF9}" destId="{7EF58CA3-61DD-462F-B6F7-BB71FBF7B14D}" srcOrd="0" destOrd="0" parTransId="{ADAC781D-2EA8-4840-92C0-011D3A446520}" sibTransId="{0D85980F-CD80-42E4-86F7-B976F78474DB}"/>
    <dgm:cxn modelId="{CC0DBF1E-5D02-4E3D-8EB5-94CA6D7D400A}" srcId="{BD4C754D-83E1-477A-B54B-B9C084B68CF9}" destId="{A952980A-735E-4ED9-BAAB-87B294172764}" srcOrd="2" destOrd="0" parTransId="{58827FD2-11FB-4FF4-8EFE-F6959D3F1724}" sibTransId="{366323E4-1B07-4E95-9BCA-C29C7BD426D7}"/>
    <dgm:cxn modelId="{053B2769-F96A-478B-B352-4F96D1E31787}" srcId="{BD4C754D-83E1-477A-B54B-B9C084B68CF9}" destId="{E30414CE-EF32-4075-BC64-D38F05AB4CF7}" srcOrd="5" destOrd="0" parTransId="{A30ACF89-19C6-4424-A101-64E78EDC0710}" sibTransId="{94F195A2-B64B-4BD3-A6B7-336A8F432590}"/>
    <dgm:cxn modelId="{6A8C57AD-8D83-4953-A5D4-8D04BB1C455C}" srcId="{C12596B6-BC2E-424C-93B6-D37AA90D9FBD}" destId="{BD4C754D-83E1-477A-B54B-B9C084B68CF9}" srcOrd="0" destOrd="0" parTransId="{08177CEC-8119-40FD-8DC3-ED7EDBEC49F1}" sibTransId="{76205906-EB61-4864-837F-7A08317EF656}"/>
    <dgm:cxn modelId="{99A13C1A-403D-4230-987C-BDFDEEF32BDE}" srcId="{BD4C754D-83E1-477A-B54B-B9C084B68CF9}" destId="{0AA5120B-ECC8-4928-98D3-558857FB2102}" srcOrd="6" destOrd="0" parTransId="{FE8F1172-7DEF-41B9-8CE0-9678422D30C8}" sibTransId="{72EA1E2D-F737-4F4F-AD2E-468AA96F5080}"/>
    <dgm:cxn modelId="{47EB7154-1173-44C3-B767-F7EC745923CA}" srcId="{BD4C754D-83E1-477A-B54B-B9C084B68CF9}" destId="{3993145E-3FC7-4F48-931F-8804B489ED75}" srcOrd="3" destOrd="0" parTransId="{0FD4CBBD-70BB-469A-88D4-B04213B90CB9}" sibTransId="{6BDCCE8F-8443-440A-AA59-FFF769B1288C}"/>
    <dgm:cxn modelId="{435B67B7-2177-4A22-BE19-C4E30FE2EB3D}" type="presOf" srcId="{E30414CE-EF32-4075-BC64-D38F05AB4CF7}" destId="{0702CCA2-A185-40AF-BE49-4D96A6172909}" srcOrd="0" destOrd="0" presId="urn:microsoft.com/office/officeart/2008/layout/SquareAccentList"/>
    <dgm:cxn modelId="{D2168D07-8562-4DF7-BB05-517820423F96}" type="presOf" srcId="{0AA5120B-ECC8-4928-98D3-558857FB2102}" destId="{180D981A-5213-4C7F-B567-450ADA1B7B2F}" srcOrd="0" destOrd="0" presId="urn:microsoft.com/office/officeart/2008/layout/SquareAccentList"/>
    <dgm:cxn modelId="{B0C00FE1-57D7-4079-87C8-BE6C311420EF}" type="presOf" srcId="{BD4C754D-83E1-477A-B54B-B9C084B68CF9}" destId="{BA61E999-36C4-40C6-956E-847847DAA23A}" srcOrd="0" destOrd="0" presId="urn:microsoft.com/office/officeart/2008/layout/SquareAccentList"/>
    <dgm:cxn modelId="{92FE7677-1609-4CA7-8E5C-0968F569C41C}" type="presOf" srcId="{7EF58CA3-61DD-462F-B6F7-BB71FBF7B14D}" destId="{9B4B9568-89DC-4F56-BA74-6E6D85CEB1BF}" srcOrd="0" destOrd="0" presId="urn:microsoft.com/office/officeart/2008/layout/SquareAccentList"/>
    <dgm:cxn modelId="{8B4DB754-232F-439E-8E31-2A547C2FA4E8}" srcId="{BD4C754D-83E1-477A-B54B-B9C084B68CF9}" destId="{84C7E90C-633B-49A8-AEB7-D427B52DA47A}" srcOrd="1" destOrd="0" parTransId="{F4D4B177-6042-45AB-AE5E-BE5F1E3F5E13}" sibTransId="{B9FF360A-FAC7-45EB-99B1-A327B32BCFE9}"/>
    <dgm:cxn modelId="{B41A659D-F84A-45CA-A561-0208A8AAAF74}" type="presOf" srcId="{C12596B6-BC2E-424C-93B6-D37AA90D9FBD}" destId="{180B6415-62A2-4C8D-8CAF-8A819B5C5892}" srcOrd="0" destOrd="0" presId="urn:microsoft.com/office/officeart/2008/layout/SquareAccentList"/>
    <dgm:cxn modelId="{C64B16CF-1958-4CC0-B3D1-8CCC14020286}" type="presOf" srcId="{CDD91BB1-D55C-411A-AC87-948643246E8B}" destId="{D7180A9A-FC93-4031-A898-4541D53FBFD9}" srcOrd="0" destOrd="0" presId="urn:microsoft.com/office/officeart/2008/layout/SquareAccentList"/>
    <dgm:cxn modelId="{FBB1178D-E9AA-4DC8-844D-F7D87421E865}" srcId="{BD4C754D-83E1-477A-B54B-B9C084B68CF9}" destId="{CDD91BB1-D55C-411A-AC87-948643246E8B}" srcOrd="4" destOrd="0" parTransId="{D0FB2E24-A74F-4D65-9435-700A6C0B44E1}" sibTransId="{F3504AC8-62E2-4C4E-9E08-ED179DA9C454}"/>
    <dgm:cxn modelId="{A7F94A63-EA19-4795-ADD7-294817D186BA}" type="presParOf" srcId="{180B6415-62A2-4C8D-8CAF-8A819B5C5892}" destId="{AA32975D-4ED8-4B74-88BD-838141B6BA74}" srcOrd="0" destOrd="0" presId="urn:microsoft.com/office/officeart/2008/layout/SquareAccentList"/>
    <dgm:cxn modelId="{69F5B00F-58CD-4C80-B9A8-7C990BAF14C9}" type="presParOf" srcId="{AA32975D-4ED8-4B74-88BD-838141B6BA74}" destId="{5B1C4C2A-A086-4140-8A1E-73544034CEFB}" srcOrd="0" destOrd="0" presId="urn:microsoft.com/office/officeart/2008/layout/SquareAccentList"/>
    <dgm:cxn modelId="{23EBAFBC-CD0C-4905-A41E-AC89D81E0A86}" type="presParOf" srcId="{5B1C4C2A-A086-4140-8A1E-73544034CEFB}" destId="{D9DE8F45-9CA6-49E2-9B44-EBDD4AB83751}" srcOrd="0" destOrd="0" presId="urn:microsoft.com/office/officeart/2008/layout/SquareAccentList"/>
    <dgm:cxn modelId="{8232A0ED-DFFD-43A8-B8DB-02AA2DBDF9E6}" type="presParOf" srcId="{5B1C4C2A-A086-4140-8A1E-73544034CEFB}" destId="{A780C6A2-41E3-453E-A9C3-9D413FDBA9F8}" srcOrd="1" destOrd="0" presId="urn:microsoft.com/office/officeart/2008/layout/SquareAccentList"/>
    <dgm:cxn modelId="{D906F203-A84D-46D0-B6E9-056ED49678CA}" type="presParOf" srcId="{5B1C4C2A-A086-4140-8A1E-73544034CEFB}" destId="{BA61E999-36C4-40C6-956E-847847DAA23A}" srcOrd="2" destOrd="0" presId="urn:microsoft.com/office/officeart/2008/layout/SquareAccentList"/>
    <dgm:cxn modelId="{75EF8B63-385B-49C8-8CD3-BA700A5C1B42}" type="presParOf" srcId="{AA32975D-4ED8-4B74-88BD-838141B6BA74}" destId="{8277D408-7B77-43DC-8382-01ACAF303B4F}" srcOrd="1" destOrd="0" presId="urn:microsoft.com/office/officeart/2008/layout/SquareAccentList"/>
    <dgm:cxn modelId="{DC4DBCCD-CD88-4A28-A571-B832C489434F}" type="presParOf" srcId="{8277D408-7B77-43DC-8382-01ACAF303B4F}" destId="{14CF132C-0643-492B-B8D7-A8DB53095CBF}" srcOrd="0" destOrd="0" presId="urn:microsoft.com/office/officeart/2008/layout/SquareAccentList"/>
    <dgm:cxn modelId="{4DF283B4-1280-44F4-84DA-7EC9563F6539}" type="presParOf" srcId="{14CF132C-0643-492B-B8D7-A8DB53095CBF}" destId="{F096A84C-F33A-4299-B2C1-929945100EE3}" srcOrd="0" destOrd="0" presId="urn:microsoft.com/office/officeart/2008/layout/SquareAccentList"/>
    <dgm:cxn modelId="{58713324-759C-4AD5-A7BC-6FB8FBA845E4}" type="presParOf" srcId="{14CF132C-0643-492B-B8D7-A8DB53095CBF}" destId="{9B4B9568-89DC-4F56-BA74-6E6D85CEB1BF}" srcOrd="1" destOrd="0" presId="urn:microsoft.com/office/officeart/2008/layout/SquareAccentList"/>
    <dgm:cxn modelId="{2260454D-1359-4A1A-A33B-0475FDD3BA50}" type="presParOf" srcId="{8277D408-7B77-43DC-8382-01ACAF303B4F}" destId="{6772BBAD-E7AB-4AA5-9D2C-086119ED0176}" srcOrd="1" destOrd="0" presId="urn:microsoft.com/office/officeart/2008/layout/SquareAccentList"/>
    <dgm:cxn modelId="{5E108191-6A04-4D41-B5E2-BD907D07DA42}" type="presParOf" srcId="{6772BBAD-E7AB-4AA5-9D2C-086119ED0176}" destId="{C3E9CE8C-BDBA-4E9D-AEEB-AEAD698F621C}" srcOrd="0" destOrd="0" presId="urn:microsoft.com/office/officeart/2008/layout/SquareAccentList"/>
    <dgm:cxn modelId="{E35B57A9-D3D6-4A61-A08B-B8753AE66321}" type="presParOf" srcId="{6772BBAD-E7AB-4AA5-9D2C-086119ED0176}" destId="{EEED2A4B-7BC6-4ADB-A1F8-8F20D06F8332}" srcOrd="1" destOrd="0" presId="urn:microsoft.com/office/officeart/2008/layout/SquareAccentList"/>
    <dgm:cxn modelId="{BE5B2EE2-4349-45B7-BFDC-6AEC7722BB32}" type="presParOf" srcId="{8277D408-7B77-43DC-8382-01ACAF303B4F}" destId="{4D386A7E-03D6-4BFC-A22F-9C5A5FCBDF38}" srcOrd="2" destOrd="0" presId="urn:microsoft.com/office/officeart/2008/layout/SquareAccentList"/>
    <dgm:cxn modelId="{28E52A9B-6E98-4F08-9E9D-AB660624C749}" type="presParOf" srcId="{4D386A7E-03D6-4BFC-A22F-9C5A5FCBDF38}" destId="{19764FC8-FFBC-4C00-94B7-26F6146D3080}" srcOrd="0" destOrd="0" presId="urn:microsoft.com/office/officeart/2008/layout/SquareAccentList"/>
    <dgm:cxn modelId="{1B98686A-14AC-473A-85C0-CCE41B48FD4E}" type="presParOf" srcId="{4D386A7E-03D6-4BFC-A22F-9C5A5FCBDF38}" destId="{411AB041-C771-473A-B12D-DFB86B486EE5}" srcOrd="1" destOrd="0" presId="urn:microsoft.com/office/officeart/2008/layout/SquareAccentList"/>
    <dgm:cxn modelId="{DA85570E-C6FE-4A15-8E87-0EE31A29038E}" type="presParOf" srcId="{8277D408-7B77-43DC-8382-01ACAF303B4F}" destId="{513B2A47-97CD-45B1-BA95-7A2FB20CF556}" srcOrd="3" destOrd="0" presId="urn:microsoft.com/office/officeart/2008/layout/SquareAccentList"/>
    <dgm:cxn modelId="{7B36B7C8-5EE1-4747-BCD8-DF6965591B54}" type="presParOf" srcId="{513B2A47-97CD-45B1-BA95-7A2FB20CF556}" destId="{B41970E2-DBE9-4504-9765-3190C48018F7}" srcOrd="0" destOrd="0" presId="urn:microsoft.com/office/officeart/2008/layout/SquareAccentList"/>
    <dgm:cxn modelId="{9F7ACA65-BC1F-4BDA-A30D-9520935B25BB}" type="presParOf" srcId="{513B2A47-97CD-45B1-BA95-7A2FB20CF556}" destId="{76FEF9FD-840E-44AE-9FB4-CD08613E4879}" srcOrd="1" destOrd="0" presId="urn:microsoft.com/office/officeart/2008/layout/SquareAccentList"/>
    <dgm:cxn modelId="{53732943-6A9E-453E-B196-D07CA8BFF9D6}" type="presParOf" srcId="{8277D408-7B77-43DC-8382-01ACAF303B4F}" destId="{1F00AB84-5E59-4AEF-AEA9-F5C997ACF7E4}" srcOrd="4" destOrd="0" presId="urn:microsoft.com/office/officeart/2008/layout/SquareAccentList"/>
    <dgm:cxn modelId="{9BBD7C50-D3BD-48E2-80C5-5A692DC592E9}" type="presParOf" srcId="{1F00AB84-5E59-4AEF-AEA9-F5C997ACF7E4}" destId="{2D989BAA-78B5-4DEA-9F9C-FFA0D9A38B8B}" srcOrd="0" destOrd="0" presId="urn:microsoft.com/office/officeart/2008/layout/SquareAccentList"/>
    <dgm:cxn modelId="{3B7391B1-B734-44EA-9D4A-8957190EB29A}" type="presParOf" srcId="{1F00AB84-5E59-4AEF-AEA9-F5C997ACF7E4}" destId="{D7180A9A-FC93-4031-A898-4541D53FBFD9}" srcOrd="1" destOrd="0" presId="urn:microsoft.com/office/officeart/2008/layout/SquareAccentList"/>
    <dgm:cxn modelId="{5EAA9E3B-A3B9-43FB-9724-FFD35F2D62E1}" type="presParOf" srcId="{8277D408-7B77-43DC-8382-01ACAF303B4F}" destId="{87501175-6E92-461B-AA8E-BF2B210D3E78}" srcOrd="5" destOrd="0" presId="urn:microsoft.com/office/officeart/2008/layout/SquareAccentList"/>
    <dgm:cxn modelId="{5D525110-C9DC-423A-A04D-12D442E4890F}" type="presParOf" srcId="{87501175-6E92-461B-AA8E-BF2B210D3E78}" destId="{F0AAB9DA-D74E-476C-816A-A7DCFD961DAB}" srcOrd="0" destOrd="0" presId="urn:microsoft.com/office/officeart/2008/layout/SquareAccentList"/>
    <dgm:cxn modelId="{20EE1EF4-C35F-434B-986D-F844483BCA30}" type="presParOf" srcId="{87501175-6E92-461B-AA8E-BF2B210D3E78}" destId="{0702CCA2-A185-40AF-BE49-4D96A6172909}" srcOrd="1" destOrd="0" presId="urn:microsoft.com/office/officeart/2008/layout/SquareAccentList"/>
    <dgm:cxn modelId="{588CCFCE-1D22-4E9D-B935-C98B2A90A9C9}" type="presParOf" srcId="{8277D408-7B77-43DC-8382-01ACAF303B4F}" destId="{34AC59AD-811D-487B-8FB8-4DC343AD98E9}" srcOrd="6" destOrd="0" presId="urn:microsoft.com/office/officeart/2008/layout/SquareAccentList"/>
    <dgm:cxn modelId="{58361BFC-F7C6-48D5-B29F-9D1F92F5F86C}" type="presParOf" srcId="{34AC59AD-811D-487B-8FB8-4DC343AD98E9}" destId="{CAB72218-483A-4627-ACFB-D791F5250406}" srcOrd="0" destOrd="0" presId="urn:microsoft.com/office/officeart/2008/layout/SquareAccentList"/>
    <dgm:cxn modelId="{01ECAA78-C0B5-466D-89CD-E393D55FFC2F}" type="presParOf" srcId="{34AC59AD-811D-487B-8FB8-4DC343AD98E9}" destId="{180D981A-5213-4C7F-B567-450ADA1B7B2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2596B6-BC2E-424C-93B6-D37AA90D9FBD}" type="doc">
      <dgm:prSet loTypeId="urn:microsoft.com/office/officeart/2008/layout/SquareAccentList" loCatId="list" qsTypeId="urn:microsoft.com/office/officeart/2005/8/quickstyle/3d2" qsCatId="3D" csTypeId="urn:microsoft.com/office/officeart/2005/8/colors/accent1_2" csCatId="accent1" phldr="1"/>
      <dgm:spPr/>
      <dgm:t>
        <a:bodyPr/>
        <a:lstStyle/>
        <a:p>
          <a:endParaRPr lang="es-CO"/>
        </a:p>
      </dgm:t>
    </dgm:pt>
    <dgm:pt modelId="{D0FFFBF6-0BAF-4F18-8824-BD2A8562FE10}">
      <dgm:prSet phldrT="[Texto]" custT="1"/>
      <dgm:spPr/>
      <dgm:t>
        <a:bodyPr/>
        <a:lstStyle/>
        <a:p>
          <a:pPr algn="ctr"/>
          <a:r>
            <a:rPr lang="es-CO" sz="1200" b="1" dirty="0" smtClean="0"/>
            <a:t>Sistemas personalizados o adaptativos para promoción de hábitos saludables</a:t>
          </a:r>
          <a:endParaRPr lang="es-CO" sz="1200" b="1" dirty="0"/>
        </a:p>
      </dgm:t>
    </dgm:pt>
    <dgm:pt modelId="{F91DF0AC-6D84-43F6-AEE1-17BC449DC9FB}" type="parTrans" cxnId="{87C2C493-8CBF-4E9B-B5A9-83EA49B7B0A4}">
      <dgm:prSet/>
      <dgm:spPr/>
      <dgm:t>
        <a:bodyPr/>
        <a:lstStyle/>
        <a:p>
          <a:endParaRPr lang="es-CO" sz="1200"/>
        </a:p>
      </dgm:t>
    </dgm:pt>
    <dgm:pt modelId="{FA667536-2D7D-4DE3-94B2-2F41BB948F28}" type="sibTrans" cxnId="{87C2C493-8CBF-4E9B-B5A9-83EA49B7B0A4}">
      <dgm:prSet/>
      <dgm:spPr/>
      <dgm:t>
        <a:bodyPr/>
        <a:lstStyle/>
        <a:p>
          <a:endParaRPr lang="es-CO" sz="1200"/>
        </a:p>
      </dgm:t>
    </dgm:pt>
    <dgm:pt modelId="{AE12206A-F604-497F-AC22-78E092F602CB}">
      <dgm:prSet phldrT="[Texto]" custT="1"/>
      <dgm:spPr/>
      <dgm:t>
        <a:bodyPr/>
        <a:lstStyle/>
        <a:p>
          <a:r>
            <a:rPr lang="es-CO" sz="1200" dirty="0" smtClean="0"/>
            <a:t>(</a:t>
          </a:r>
          <a:r>
            <a:rPr lang="es-CO" sz="1200" dirty="0" err="1" smtClean="0"/>
            <a:t>Buttussi</a:t>
          </a:r>
          <a:r>
            <a:rPr lang="es-CO" sz="1200" dirty="0" smtClean="0"/>
            <a:t>, 2008)</a:t>
          </a:r>
          <a:endParaRPr lang="es-CO" sz="1200" dirty="0"/>
        </a:p>
      </dgm:t>
    </dgm:pt>
    <dgm:pt modelId="{976B7FDC-94E5-451A-8C0E-233B332958F2}" type="parTrans" cxnId="{636E8971-A8FE-4D0A-BC55-C1D47B9D9035}">
      <dgm:prSet/>
      <dgm:spPr/>
      <dgm:t>
        <a:bodyPr/>
        <a:lstStyle/>
        <a:p>
          <a:endParaRPr lang="es-CO" sz="1200"/>
        </a:p>
      </dgm:t>
    </dgm:pt>
    <dgm:pt modelId="{FBD558DA-02B9-48BD-ADB4-20064D391453}" type="sibTrans" cxnId="{636E8971-A8FE-4D0A-BC55-C1D47B9D9035}">
      <dgm:prSet/>
      <dgm:spPr/>
      <dgm:t>
        <a:bodyPr/>
        <a:lstStyle/>
        <a:p>
          <a:endParaRPr lang="es-CO" sz="1200"/>
        </a:p>
      </dgm:t>
    </dgm:pt>
    <dgm:pt modelId="{077CD495-90BF-4FE0-95B8-1C4317B2C4CD}">
      <dgm:prSet phldrT="[Texto]" custT="1"/>
      <dgm:spPr/>
      <dgm:t>
        <a:bodyPr/>
        <a:lstStyle/>
        <a:p>
          <a:r>
            <a:rPr lang="es-CO" sz="1200" dirty="0" smtClean="0"/>
            <a:t>(Bricon-Souf,2007)</a:t>
          </a:r>
          <a:endParaRPr lang="es-CO" sz="1200" dirty="0"/>
        </a:p>
      </dgm:t>
    </dgm:pt>
    <dgm:pt modelId="{644A3290-017A-418C-AF17-AB7B33A6D6B3}" type="parTrans" cxnId="{9FD0CF96-A2D2-4097-A01A-9226A779EBF0}">
      <dgm:prSet/>
      <dgm:spPr/>
      <dgm:t>
        <a:bodyPr/>
        <a:lstStyle/>
        <a:p>
          <a:endParaRPr lang="es-CO" sz="1200"/>
        </a:p>
      </dgm:t>
    </dgm:pt>
    <dgm:pt modelId="{E12767C6-DA81-4CF2-9433-05F7C0333D63}" type="sibTrans" cxnId="{9FD0CF96-A2D2-4097-A01A-9226A779EBF0}">
      <dgm:prSet/>
      <dgm:spPr/>
      <dgm:t>
        <a:bodyPr/>
        <a:lstStyle/>
        <a:p>
          <a:endParaRPr lang="es-CO" sz="1200"/>
        </a:p>
      </dgm:t>
    </dgm:pt>
    <dgm:pt modelId="{7BB216F3-9458-4C6F-9137-9DC4F41558FD}">
      <dgm:prSet phldrT="[Texto]" custT="1"/>
      <dgm:spPr/>
      <dgm:t>
        <a:bodyPr/>
        <a:lstStyle/>
        <a:p>
          <a:r>
            <a:rPr lang="es-CO" sz="1200" dirty="0" smtClean="0"/>
            <a:t>(Meyer,2012)</a:t>
          </a:r>
          <a:endParaRPr lang="es-CO" sz="1200" dirty="0"/>
        </a:p>
      </dgm:t>
    </dgm:pt>
    <dgm:pt modelId="{CF2C8C01-D876-48FE-A0D4-365776A49C6E}" type="parTrans" cxnId="{F29421CF-7AA3-4A23-A02C-DCCD586D0764}">
      <dgm:prSet/>
      <dgm:spPr/>
      <dgm:t>
        <a:bodyPr/>
        <a:lstStyle/>
        <a:p>
          <a:endParaRPr lang="es-CO" sz="1200"/>
        </a:p>
      </dgm:t>
    </dgm:pt>
    <dgm:pt modelId="{B4EFD9D4-5EF0-4131-A1DC-9F5BF99B1463}" type="sibTrans" cxnId="{F29421CF-7AA3-4A23-A02C-DCCD586D0764}">
      <dgm:prSet/>
      <dgm:spPr/>
      <dgm:t>
        <a:bodyPr/>
        <a:lstStyle/>
        <a:p>
          <a:endParaRPr lang="es-CO" sz="1200"/>
        </a:p>
      </dgm:t>
    </dgm:pt>
    <dgm:pt modelId="{8AA0751A-47F4-482F-8584-ADA0B651AB25}">
      <dgm:prSet phldrT="[Texto]" custT="1"/>
      <dgm:spPr/>
      <dgm:t>
        <a:bodyPr/>
        <a:lstStyle/>
        <a:p>
          <a:r>
            <a:rPr lang="es-CO" sz="1200" dirty="0" smtClean="0"/>
            <a:t>(</a:t>
          </a:r>
          <a:r>
            <a:rPr lang="es-CO" sz="1200" dirty="0" err="1" smtClean="0"/>
            <a:t>Buttussi</a:t>
          </a:r>
          <a:r>
            <a:rPr lang="es-CO" sz="1200" dirty="0" smtClean="0"/>
            <a:t>, 2011)</a:t>
          </a:r>
          <a:endParaRPr lang="es-CO" sz="1200" dirty="0"/>
        </a:p>
      </dgm:t>
    </dgm:pt>
    <dgm:pt modelId="{3FECF796-070D-49D1-9F78-4363E49A084E}" type="parTrans" cxnId="{6AE2B139-A456-42B3-A068-E50B44DBA004}">
      <dgm:prSet/>
      <dgm:spPr/>
      <dgm:t>
        <a:bodyPr/>
        <a:lstStyle/>
        <a:p>
          <a:endParaRPr lang="es-CO" sz="1200"/>
        </a:p>
      </dgm:t>
    </dgm:pt>
    <dgm:pt modelId="{E1BBD74D-594B-4DA5-9933-339105E415D8}" type="sibTrans" cxnId="{6AE2B139-A456-42B3-A068-E50B44DBA004}">
      <dgm:prSet/>
      <dgm:spPr/>
      <dgm:t>
        <a:bodyPr/>
        <a:lstStyle/>
        <a:p>
          <a:endParaRPr lang="es-CO" sz="1200"/>
        </a:p>
      </dgm:t>
    </dgm:pt>
    <dgm:pt modelId="{180B6415-62A2-4C8D-8CAF-8A819B5C5892}" type="pres">
      <dgm:prSet presAssocID="{C12596B6-BC2E-424C-93B6-D37AA90D9FBD}" presName="layout" presStyleCnt="0">
        <dgm:presLayoutVars>
          <dgm:chMax/>
          <dgm:chPref/>
          <dgm:dir/>
          <dgm:resizeHandles/>
        </dgm:presLayoutVars>
      </dgm:prSet>
      <dgm:spPr/>
      <dgm:t>
        <a:bodyPr/>
        <a:lstStyle/>
        <a:p>
          <a:endParaRPr lang="en-US"/>
        </a:p>
      </dgm:t>
    </dgm:pt>
    <dgm:pt modelId="{697AD5B8-DD53-4DF4-9408-C93C1AC50A39}" type="pres">
      <dgm:prSet presAssocID="{D0FFFBF6-0BAF-4F18-8824-BD2A8562FE10}" presName="root" presStyleCnt="0">
        <dgm:presLayoutVars>
          <dgm:chMax/>
          <dgm:chPref/>
        </dgm:presLayoutVars>
      </dgm:prSet>
      <dgm:spPr/>
      <dgm:t>
        <a:bodyPr/>
        <a:lstStyle/>
        <a:p>
          <a:endParaRPr lang="es-CO"/>
        </a:p>
      </dgm:t>
    </dgm:pt>
    <dgm:pt modelId="{1A0FFAE7-5F84-42D2-921F-F00109B156F7}" type="pres">
      <dgm:prSet presAssocID="{D0FFFBF6-0BAF-4F18-8824-BD2A8562FE10}" presName="rootComposite" presStyleCnt="0">
        <dgm:presLayoutVars/>
      </dgm:prSet>
      <dgm:spPr/>
      <dgm:t>
        <a:bodyPr/>
        <a:lstStyle/>
        <a:p>
          <a:endParaRPr lang="es-CO"/>
        </a:p>
      </dgm:t>
    </dgm:pt>
    <dgm:pt modelId="{234EDF5C-7D0F-448D-AC38-6864F0DFB9AA}" type="pres">
      <dgm:prSet presAssocID="{D0FFFBF6-0BAF-4F18-8824-BD2A8562FE10}" presName="ParentAccent" presStyleLbl="alignNode1" presStyleIdx="0" presStyleCnt="1"/>
      <dgm:spPr/>
      <dgm:t>
        <a:bodyPr/>
        <a:lstStyle/>
        <a:p>
          <a:endParaRPr lang="es-CO"/>
        </a:p>
      </dgm:t>
    </dgm:pt>
    <dgm:pt modelId="{D807DC8B-3732-4CF3-B5D4-F4A2F71A3381}" type="pres">
      <dgm:prSet presAssocID="{D0FFFBF6-0BAF-4F18-8824-BD2A8562FE10}" presName="ParentSmallAccent" presStyleLbl="fgAcc1" presStyleIdx="0" presStyleCnt="1"/>
      <dgm:spPr/>
      <dgm:t>
        <a:bodyPr/>
        <a:lstStyle/>
        <a:p>
          <a:endParaRPr lang="es-CO"/>
        </a:p>
      </dgm:t>
    </dgm:pt>
    <dgm:pt modelId="{E766BA8B-BCA4-46C1-AD97-6CB4E26099D7}" type="pres">
      <dgm:prSet presAssocID="{D0FFFBF6-0BAF-4F18-8824-BD2A8562FE10}" presName="Parent" presStyleLbl="revTx" presStyleIdx="0" presStyleCnt="5" custScaleY="166794">
        <dgm:presLayoutVars>
          <dgm:chMax/>
          <dgm:chPref val="4"/>
          <dgm:bulletEnabled val="1"/>
        </dgm:presLayoutVars>
      </dgm:prSet>
      <dgm:spPr/>
      <dgm:t>
        <a:bodyPr/>
        <a:lstStyle/>
        <a:p>
          <a:endParaRPr lang="es-CO"/>
        </a:p>
      </dgm:t>
    </dgm:pt>
    <dgm:pt modelId="{504BDDCC-BF5F-4CED-887E-8FDB34819096}" type="pres">
      <dgm:prSet presAssocID="{D0FFFBF6-0BAF-4F18-8824-BD2A8562FE10}" presName="childShape" presStyleCnt="0">
        <dgm:presLayoutVars>
          <dgm:chMax val="0"/>
          <dgm:chPref val="0"/>
        </dgm:presLayoutVars>
      </dgm:prSet>
      <dgm:spPr/>
      <dgm:t>
        <a:bodyPr/>
        <a:lstStyle/>
        <a:p>
          <a:endParaRPr lang="es-CO"/>
        </a:p>
      </dgm:t>
    </dgm:pt>
    <dgm:pt modelId="{49B67275-45B3-47D0-B403-C833D9A0ABD7}" type="pres">
      <dgm:prSet presAssocID="{AE12206A-F604-497F-AC22-78E092F602CB}" presName="childComposite" presStyleCnt="0">
        <dgm:presLayoutVars>
          <dgm:chMax val="0"/>
          <dgm:chPref val="0"/>
        </dgm:presLayoutVars>
      </dgm:prSet>
      <dgm:spPr/>
      <dgm:t>
        <a:bodyPr/>
        <a:lstStyle/>
        <a:p>
          <a:endParaRPr lang="es-CO"/>
        </a:p>
      </dgm:t>
    </dgm:pt>
    <dgm:pt modelId="{B0EBC412-03D5-4C06-A1B6-CC2F4B9E8339}" type="pres">
      <dgm:prSet presAssocID="{AE12206A-F604-497F-AC22-78E092F602CB}" presName="ChildAccent" presStyleLbl="solidFgAcc1" presStyleIdx="0" presStyleCnt="4"/>
      <dgm:spPr/>
      <dgm:t>
        <a:bodyPr/>
        <a:lstStyle/>
        <a:p>
          <a:endParaRPr lang="es-CO"/>
        </a:p>
      </dgm:t>
    </dgm:pt>
    <dgm:pt modelId="{CDFBC628-648C-45D6-90B3-1A29CCB9CB23}" type="pres">
      <dgm:prSet presAssocID="{AE12206A-F604-497F-AC22-78E092F602CB}" presName="Child" presStyleLbl="revTx" presStyleIdx="1" presStyleCnt="5">
        <dgm:presLayoutVars>
          <dgm:chMax val="0"/>
          <dgm:chPref val="0"/>
          <dgm:bulletEnabled val="1"/>
        </dgm:presLayoutVars>
      </dgm:prSet>
      <dgm:spPr/>
      <dgm:t>
        <a:bodyPr/>
        <a:lstStyle/>
        <a:p>
          <a:endParaRPr lang="es-CO"/>
        </a:p>
      </dgm:t>
    </dgm:pt>
    <dgm:pt modelId="{DBC0B1E0-7AB6-4A77-835B-0ABA55A23B3C}" type="pres">
      <dgm:prSet presAssocID="{077CD495-90BF-4FE0-95B8-1C4317B2C4CD}" presName="childComposite" presStyleCnt="0">
        <dgm:presLayoutVars>
          <dgm:chMax val="0"/>
          <dgm:chPref val="0"/>
        </dgm:presLayoutVars>
      </dgm:prSet>
      <dgm:spPr/>
      <dgm:t>
        <a:bodyPr/>
        <a:lstStyle/>
        <a:p>
          <a:endParaRPr lang="es-CO"/>
        </a:p>
      </dgm:t>
    </dgm:pt>
    <dgm:pt modelId="{70AB8DB2-1EF8-48CA-8C10-6D8BE1327446}" type="pres">
      <dgm:prSet presAssocID="{077CD495-90BF-4FE0-95B8-1C4317B2C4CD}" presName="ChildAccent" presStyleLbl="solidFgAcc1" presStyleIdx="1" presStyleCnt="4"/>
      <dgm:spPr/>
      <dgm:t>
        <a:bodyPr/>
        <a:lstStyle/>
        <a:p>
          <a:endParaRPr lang="es-CO"/>
        </a:p>
      </dgm:t>
    </dgm:pt>
    <dgm:pt modelId="{A3BDEB37-F906-46D9-A7D8-31F730D81475}" type="pres">
      <dgm:prSet presAssocID="{077CD495-90BF-4FE0-95B8-1C4317B2C4CD}" presName="Child" presStyleLbl="revTx" presStyleIdx="2" presStyleCnt="5">
        <dgm:presLayoutVars>
          <dgm:chMax val="0"/>
          <dgm:chPref val="0"/>
          <dgm:bulletEnabled val="1"/>
        </dgm:presLayoutVars>
      </dgm:prSet>
      <dgm:spPr/>
      <dgm:t>
        <a:bodyPr/>
        <a:lstStyle/>
        <a:p>
          <a:endParaRPr lang="es-CO"/>
        </a:p>
      </dgm:t>
    </dgm:pt>
    <dgm:pt modelId="{9D482518-70B3-4A0D-986C-C81ABC5A9862}" type="pres">
      <dgm:prSet presAssocID="{7BB216F3-9458-4C6F-9137-9DC4F41558FD}" presName="childComposite" presStyleCnt="0">
        <dgm:presLayoutVars>
          <dgm:chMax val="0"/>
          <dgm:chPref val="0"/>
        </dgm:presLayoutVars>
      </dgm:prSet>
      <dgm:spPr/>
      <dgm:t>
        <a:bodyPr/>
        <a:lstStyle/>
        <a:p>
          <a:endParaRPr lang="es-CO"/>
        </a:p>
      </dgm:t>
    </dgm:pt>
    <dgm:pt modelId="{A5A6B65A-F4D8-4BC2-8273-3F6C3B3EAC8A}" type="pres">
      <dgm:prSet presAssocID="{7BB216F3-9458-4C6F-9137-9DC4F41558FD}" presName="ChildAccent" presStyleLbl="solidFgAcc1" presStyleIdx="2" presStyleCnt="4"/>
      <dgm:spPr/>
      <dgm:t>
        <a:bodyPr/>
        <a:lstStyle/>
        <a:p>
          <a:endParaRPr lang="es-CO"/>
        </a:p>
      </dgm:t>
    </dgm:pt>
    <dgm:pt modelId="{AEC6E1BB-692F-430A-AF18-D4F00F258D0C}" type="pres">
      <dgm:prSet presAssocID="{7BB216F3-9458-4C6F-9137-9DC4F41558FD}" presName="Child" presStyleLbl="revTx" presStyleIdx="3" presStyleCnt="5">
        <dgm:presLayoutVars>
          <dgm:chMax val="0"/>
          <dgm:chPref val="0"/>
          <dgm:bulletEnabled val="1"/>
        </dgm:presLayoutVars>
      </dgm:prSet>
      <dgm:spPr/>
      <dgm:t>
        <a:bodyPr/>
        <a:lstStyle/>
        <a:p>
          <a:endParaRPr lang="es-CO"/>
        </a:p>
      </dgm:t>
    </dgm:pt>
    <dgm:pt modelId="{A40C2B0B-F1D3-42F7-BFC2-01E5C1D9EAE5}" type="pres">
      <dgm:prSet presAssocID="{8AA0751A-47F4-482F-8584-ADA0B651AB25}" presName="childComposite" presStyleCnt="0">
        <dgm:presLayoutVars>
          <dgm:chMax val="0"/>
          <dgm:chPref val="0"/>
        </dgm:presLayoutVars>
      </dgm:prSet>
      <dgm:spPr/>
      <dgm:t>
        <a:bodyPr/>
        <a:lstStyle/>
        <a:p>
          <a:endParaRPr lang="es-CO"/>
        </a:p>
      </dgm:t>
    </dgm:pt>
    <dgm:pt modelId="{C0D8B050-553B-461A-88BE-D53F2AC5624B}" type="pres">
      <dgm:prSet presAssocID="{8AA0751A-47F4-482F-8584-ADA0B651AB25}" presName="ChildAccent" presStyleLbl="solidFgAcc1" presStyleIdx="3" presStyleCnt="4"/>
      <dgm:spPr/>
      <dgm:t>
        <a:bodyPr/>
        <a:lstStyle/>
        <a:p>
          <a:endParaRPr lang="es-CO"/>
        </a:p>
      </dgm:t>
    </dgm:pt>
    <dgm:pt modelId="{D366DC1B-8277-45B7-97B7-8D1F6807FE7C}" type="pres">
      <dgm:prSet presAssocID="{8AA0751A-47F4-482F-8584-ADA0B651AB25}" presName="Child" presStyleLbl="revTx" presStyleIdx="4" presStyleCnt="5">
        <dgm:presLayoutVars>
          <dgm:chMax val="0"/>
          <dgm:chPref val="0"/>
          <dgm:bulletEnabled val="1"/>
        </dgm:presLayoutVars>
      </dgm:prSet>
      <dgm:spPr/>
      <dgm:t>
        <a:bodyPr/>
        <a:lstStyle/>
        <a:p>
          <a:endParaRPr lang="es-CO"/>
        </a:p>
      </dgm:t>
    </dgm:pt>
  </dgm:ptLst>
  <dgm:cxnLst>
    <dgm:cxn modelId="{F29421CF-7AA3-4A23-A02C-DCCD586D0764}" srcId="{D0FFFBF6-0BAF-4F18-8824-BD2A8562FE10}" destId="{7BB216F3-9458-4C6F-9137-9DC4F41558FD}" srcOrd="2" destOrd="0" parTransId="{CF2C8C01-D876-48FE-A0D4-365776A49C6E}" sibTransId="{B4EFD9D4-5EF0-4131-A1DC-9F5BF99B1463}"/>
    <dgm:cxn modelId="{636E8971-A8FE-4D0A-BC55-C1D47B9D9035}" srcId="{D0FFFBF6-0BAF-4F18-8824-BD2A8562FE10}" destId="{AE12206A-F604-497F-AC22-78E092F602CB}" srcOrd="0" destOrd="0" parTransId="{976B7FDC-94E5-451A-8C0E-233B332958F2}" sibTransId="{FBD558DA-02B9-48BD-ADB4-20064D391453}"/>
    <dgm:cxn modelId="{87C2C493-8CBF-4E9B-B5A9-83EA49B7B0A4}" srcId="{C12596B6-BC2E-424C-93B6-D37AA90D9FBD}" destId="{D0FFFBF6-0BAF-4F18-8824-BD2A8562FE10}" srcOrd="0" destOrd="0" parTransId="{F91DF0AC-6D84-43F6-AEE1-17BC449DC9FB}" sibTransId="{FA667536-2D7D-4DE3-94B2-2F41BB948F28}"/>
    <dgm:cxn modelId="{ABC580CA-DBE4-4A16-832D-750895AB6178}" type="presOf" srcId="{7BB216F3-9458-4C6F-9137-9DC4F41558FD}" destId="{AEC6E1BB-692F-430A-AF18-D4F00F258D0C}" srcOrd="0" destOrd="0" presId="urn:microsoft.com/office/officeart/2008/layout/SquareAccentList"/>
    <dgm:cxn modelId="{92DF7E73-E5A8-4C4D-BED4-786C1E741FB8}" type="presOf" srcId="{C12596B6-BC2E-424C-93B6-D37AA90D9FBD}" destId="{180B6415-62A2-4C8D-8CAF-8A819B5C5892}" srcOrd="0" destOrd="0" presId="urn:microsoft.com/office/officeart/2008/layout/SquareAccentList"/>
    <dgm:cxn modelId="{6AE2B139-A456-42B3-A068-E50B44DBA004}" srcId="{D0FFFBF6-0BAF-4F18-8824-BD2A8562FE10}" destId="{8AA0751A-47F4-482F-8584-ADA0B651AB25}" srcOrd="3" destOrd="0" parTransId="{3FECF796-070D-49D1-9F78-4363E49A084E}" sibTransId="{E1BBD74D-594B-4DA5-9933-339105E415D8}"/>
    <dgm:cxn modelId="{9FD0CF96-A2D2-4097-A01A-9226A779EBF0}" srcId="{D0FFFBF6-0BAF-4F18-8824-BD2A8562FE10}" destId="{077CD495-90BF-4FE0-95B8-1C4317B2C4CD}" srcOrd="1" destOrd="0" parTransId="{644A3290-017A-418C-AF17-AB7B33A6D6B3}" sibTransId="{E12767C6-DA81-4CF2-9433-05F7C0333D63}"/>
    <dgm:cxn modelId="{EC3FCE40-77A1-40FB-8E89-42CD2B5475A4}" type="presOf" srcId="{AE12206A-F604-497F-AC22-78E092F602CB}" destId="{CDFBC628-648C-45D6-90B3-1A29CCB9CB23}" srcOrd="0" destOrd="0" presId="urn:microsoft.com/office/officeart/2008/layout/SquareAccentList"/>
    <dgm:cxn modelId="{3D09F7D3-F065-46EA-8950-E64EBB90CD5E}" type="presOf" srcId="{077CD495-90BF-4FE0-95B8-1C4317B2C4CD}" destId="{A3BDEB37-F906-46D9-A7D8-31F730D81475}" srcOrd="0" destOrd="0" presId="urn:microsoft.com/office/officeart/2008/layout/SquareAccentList"/>
    <dgm:cxn modelId="{880DC330-8171-46D2-8BAD-F0CCD2912077}" type="presOf" srcId="{D0FFFBF6-0BAF-4F18-8824-BD2A8562FE10}" destId="{E766BA8B-BCA4-46C1-AD97-6CB4E26099D7}" srcOrd="0" destOrd="0" presId="urn:microsoft.com/office/officeart/2008/layout/SquareAccentList"/>
    <dgm:cxn modelId="{41D783DD-918D-45DF-8C54-89BE3E54D969}" type="presOf" srcId="{8AA0751A-47F4-482F-8584-ADA0B651AB25}" destId="{D366DC1B-8277-45B7-97B7-8D1F6807FE7C}" srcOrd="0" destOrd="0" presId="urn:microsoft.com/office/officeart/2008/layout/SquareAccentList"/>
    <dgm:cxn modelId="{CF9CCAB5-15EA-4862-8B2A-463E4890247D}" type="presParOf" srcId="{180B6415-62A2-4C8D-8CAF-8A819B5C5892}" destId="{697AD5B8-DD53-4DF4-9408-C93C1AC50A39}" srcOrd="0" destOrd="0" presId="urn:microsoft.com/office/officeart/2008/layout/SquareAccentList"/>
    <dgm:cxn modelId="{93A5A330-6552-4179-B672-21670BCA05FD}" type="presParOf" srcId="{697AD5B8-DD53-4DF4-9408-C93C1AC50A39}" destId="{1A0FFAE7-5F84-42D2-921F-F00109B156F7}" srcOrd="0" destOrd="0" presId="urn:microsoft.com/office/officeart/2008/layout/SquareAccentList"/>
    <dgm:cxn modelId="{B5C2F2D1-43F0-4987-91D2-F764A8F807A4}" type="presParOf" srcId="{1A0FFAE7-5F84-42D2-921F-F00109B156F7}" destId="{234EDF5C-7D0F-448D-AC38-6864F0DFB9AA}" srcOrd="0" destOrd="0" presId="urn:microsoft.com/office/officeart/2008/layout/SquareAccentList"/>
    <dgm:cxn modelId="{9033955F-C59E-426B-B02F-901D6F391BFF}" type="presParOf" srcId="{1A0FFAE7-5F84-42D2-921F-F00109B156F7}" destId="{D807DC8B-3732-4CF3-B5D4-F4A2F71A3381}" srcOrd="1" destOrd="0" presId="urn:microsoft.com/office/officeart/2008/layout/SquareAccentList"/>
    <dgm:cxn modelId="{65E071ED-386C-4EE5-B334-A348A16A3145}" type="presParOf" srcId="{1A0FFAE7-5F84-42D2-921F-F00109B156F7}" destId="{E766BA8B-BCA4-46C1-AD97-6CB4E26099D7}" srcOrd="2" destOrd="0" presId="urn:microsoft.com/office/officeart/2008/layout/SquareAccentList"/>
    <dgm:cxn modelId="{2252984F-7726-41E5-B84F-9683BECF69D2}" type="presParOf" srcId="{697AD5B8-DD53-4DF4-9408-C93C1AC50A39}" destId="{504BDDCC-BF5F-4CED-887E-8FDB34819096}" srcOrd="1" destOrd="0" presId="urn:microsoft.com/office/officeart/2008/layout/SquareAccentList"/>
    <dgm:cxn modelId="{2AB1D1C1-05A3-4915-A2D9-6F7B74872C1D}" type="presParOf" srcId="{504BDDCC-BF5F-4CED-887E-8FDB34819096}" destId="{49B67275-45B3-47D0-B403-C833D9A0ABD7}" srcOrd="0" destOrd="0" presId="urn:microsoft.com/office/officeart/2008/layout/SquareAccentList"/>
    <dgm:cxn modelId="{3B4ABEDC-0F14-4812-AC9A-45C246A95A68}" type="presParOf" srcId="{49B67275-45B3-47D0-B403-C833D9A0ABD7}" destId="{B0EBC412-03D5-4C06-A1B6-CC2F4B9E8339}" srcOrd="0" destOrd="0" presId="urn:microsoft.com/office/officeart/2008/layout/SquareAccentList"/>
    <dgm:cxn modelId="{4C5774D3-07A7-4AA0-AC9C-6B55D7981449}" type="presParOf" srcId="{49B67275-45B3-47D0-B403-C833D9A0ABD7}" destId="{CDFBC628-648C-45D6-90B3-1A29CCB9CB23}" srcOrd="1" destOrd="0" presId="urn:microsoft.com/office/officeart/2008/layout/SquareAccentList"/>
    <dgm:cxn modelId="{36F4DE4E-5686-45B0-8D19-1FA36489D830}" type="presParOf" srcId="{504BDDCC-BF5F-4CED-887E-8FDB34819096}" destId="{DBC0B1E0-7AB6-4A77-835B-0ABA55A23B3C}" srcOrd="1" destOrd="0" presId="urn:microsoft.com/office/officeart/2008/layout/SquareAccentList"/>
    <dgm:cxn modelId="{4CA2C3B4-EC19-4F17-8FAE-8299F1E189FF}" type="presParOf" srcId="{DBC0B1E0-7AB6-4A77-835B-0ABA55A23B3C}" destId="{70AB8DB2-1EF8-48CA-8C10-6D8BE1327446}" srcOrd="0" destOrd="0" presId="urn:microsoft.com/office/officeart/2008/layout/SquareAccentList"/>
    <dgm:cxn modelId="{91257D9A-A644-4130-9CF5-2528FE235B30}" type="presParOf" srcId="{DBC0B1E0-7AB6-4A77-835B-0ABA55A23B3C}" destId="{A3BDEB37-F906-46D9-A7D8-31F730D81475}" srcOrd="1" destOrd="0" presId="urn:microsoft.com/office/officeart/2008/layout/SquareAccentList"/>
    <dgm:cxn modelId="{548C0C0E-DC64-4CEE-8D2E-60ECA778D02B}" type="presParOf" srcId="{504BDDCC-BF5F-4CED-887E-8FDB34819096}" destId="{9D482518-70B3-4A0D-986C-C81ABC5A9862}" srcOrd="2" destOrd="0" presId="urn:microsoft.com/office/officeart/2008/layout/SquareAccentList"/>
    <dgm:cxn modelId="{4DB5FE9D-7BE8-4E91-8C63-7AD67F09F886}" type="presParOf" srcId="{9D482518-70B3-4A0D-986C-C81ABC5A9862}" destId="{A5A6B65A-F4D8-4BC2-8273-3F6C3B3EAC8A}" srcOrd="0" destOrd="0" presId="urn:microsoft.com/office/officeart/2008/layout/SquareAccentList"/>
    <dgm:cxn modelId="{961FBACF-B119-4E8F-8D3D-8E091FB69479}" type="presParOf" srcId="{9D482518-70B3-4A0D-986C-C81ABC5A9862}" destId="{AEC6E1BB-692F-430A-AF18-D4F00F258D0C}" srcOrd="1" destOrd="0" presId="urn:microsoft.com/office/officeart/2008/layout/SquareAccentList"/>
    <dgm:cxn modelId="{38A167E6-B097-4634-A183-ED0C479B2EE3}" type="presParOf" srcId="{504BDDCC-BF5F-4CED-887E-8FDB34819096}" destId="{A40C2B0B-F1D3-42F7-BFC2-01E5C1D9EAE5}" srcOrd="3" destOrd="0" presId="urn:microsoft.com/office/officeart/2008/layout/SquareAccentList"/>
    <dgm:cxn modelId="{99E398FD-DDDB-4937-9454-370934C5239A}" type="presParOf" srcId="{A40C2B0B-F1D3-42F7-BFC2-01E5C1D9EAE5}" destId="{C0D8B050-553B-461A-88BE-D53F2AC5624B}" srcOrd="0" destOrd="0" presId="urn:microsoft.com/office/officeart/2008/layout/SquareAccentList"/>
    <dgm:cxn modelId="{2288678F-FA0D-49C5-82C4-97E66A068D2D}" type="presParOf" srcId="{A40C2B0B-F1D3-42F7-BFC2-01E5C1D9EAE5}" destId="{D366DC1B-8277-45B7-97B7-8D1F6807FE7C}"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E4D365-5594-48D9-9182-5992597D4192}"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s-CO"/>
        </a:p>
      </dgm:t>
    </dgm:pt>
    <dgm:pt modelId="{4792EBAE-FC52-4207-96D0-67AADDF3FE57}">
      <dgm:prSet phldrT="[Texto]"/>
      <dgm:spPr/>
      <dgm:t>
        <a:bodyPr/>
        <a:lstStyle/>
        <a:p>
          <a:r>
            <a:rPr lang="es-CO" dirty="0" smtClean="0"/>
            <a:t>Proponer solución (DCU)</a:t>
          </a:r>
          <a:endParaRPr lang="es-CO" dirty="0"/>
        </a:p>
      </dgm:t>
    </dgm:pt>
    <dgm:pt modelId="{5003E8DD-DE0D-49AD-AE5F-2CA56768F5F5}" type="parTrans" cxnId="{29677A6D-CC76-4F00-ADDE-C8C814F0E017}">
      <dgm:prSet/>
      <dgm:spPr/>
      <dgm:t>
        <a:bodyPr/>
        <a:lstStyle/>
        <a:p>
          <a:endParaRPr lang="es-CO"/>
        </a:p>
      </dgm:t>
    </dgm:pt>
    <dgm:pt modelId="{017AA32E-7C35-4A76-ABC2-FBC9EECADF4A}" type="sibTrans" cxnId="{29677A6D-CC76-4F00-ADDE-C8C814F0E017}">
      <dgm:prSet/>
      <dgm:spPr/>
      <dgm:t>
        <a:bodyPr/>
        <a:lstStyle/>
        <a:p>
          <a:endParaRPr lang="es-CO"/>
        </a:p>
      </dgm:t>
    </dgm:pt>
    <dgm:pt modelId="{6CF7014B-CBE7-4062-9E9E-C617009DC96C}">
      <dgm:prSet phldrT="[Texto]"/>
      <dgm:spPr/>
      <dgm:t>
        <a:bodyPr/>
        <a:lstStyle/>
        <a:p>
          <a:r>
            <a:rPr lang="es-CO" dirty="0" smtClean="0"/>
            <a:t>Construir y desarrollar (DCU-</a:t>
          </a:r>
          <a:r>
            <a:rPr lang="es-CO" dirty="0" err="1" smtClean="0"/>
            <a:t>Delphy</a:t>
          </a:r>
          <a:r>
            <a:rPr lang="es-CO" dirty="0" smtClean="0"/>
            <a:t>)</a:t>
          </a:r>
          <a:endParaRPr lang="es-CO" dirty="0"/>
        </a:p>
      </dgm:t>
    </dgm:pt>
    <dgm:pt modelId="{949D36DF-E309-432B-A17B-1E6C6F5C30FA}" type="parTrans" cxnId="{7E579C19-6FD6-49F4-9AC0-A14CA73AF155}">
      <dgm:prSet/>
      <dgm:spPr/>
      <dgm:t>
        <a:bodyPr/>
        <a:lstStyle/>
        <a:p>
          <a:endParaRPr lang="es-CO"/>
        </a:p>
      </dgm:t>
    </dgm:pt>
    <dgm:pt modelId="{EA681411-4CC9-47F0-B41C-1AE6FD33AA64}" type="sibTrans" cxnId="{7E579C19-6FD6-49F4-9AC0-A14CA73AF155}">
      <dgm:prSet/>
      <dgm:spPr/>
      <dgm:t>
        <a:bodyPr/>
        <a:lstStyle/>
        <a:p>
          <a:endParaRPr lang="es-CO"/>
        </a:p>
      </dgm:t>
    </dgm:pt>
    <dgm:pt modelId="{E61136D2-91DD-4BC9-ACCA-3F921C7CB7FB}">
      <dgm:prSet phldrT="[Texto]"/>
      <dgm:spPr/>
      <dgm:t>
        <a:bodyPr/>
        <a:lstStyle/>
        <a:p>
          <a:r>
            <a:rPr lang="es-CO" dirty="0" smtClean="0"/>
            <a:t>Medir analizar y evaluar (</a:t>
          </a:r>
          <a:r>
            <a:rPr lang="es-CO" dirty="0" err="1" smtClean="0"/>
            <a:t>Desmet</a:t>
          </a:r>
          <a:r>
            <a:rPr lang="es-CO" dirty="0" smtClean="0"/>
            <a:t>)</a:t>
          </a:r>
          <a:endParaRPr lang="es-CO" dirty="0"/>
        </a:p>
      </dgm:t>
    </dgm:pt>
    <dgm:pt modelId="{CF1FBFD5-EBD5-4032-BCCA-2DB4576E2817}" type="parTrans" cxnId="{A3EA066D-CD6D-450C-B99C-74F11DB87909}">
      <dgm:prSet/>
      <dgm:spPr/>
      <dgm:t>
        <a:bodyPr/>
        <a:lstStyle/>
        <a:p>
          <a:endParaRPr lang="es-CO"/>
        </a:p>
      </dgm:t>
    </dgm:pt>
    <dgm:pt modelId="{AC8CE49A-47EC-48A4-BE66-09F958F36D74}" type="sibTrans" cxnId="{A3EA066D-CD6D-450C-B99C-74F11DB87909}">
      <dgm:prSet/>
      <dgm:spPr/>
      <dgm:t>
        <a:bodyPr/>
        <a:lstStyle/>
        <a:p>
          <a:endParaRPr lang="es-CO"/>
        </a:p>
      </dgm:t>
    </dgm:pt>
    <dgm:pt modelId="{98463E1A-E37C-4754-83BA-905BAB617B3C}">
      <dgm:prSet phldrT="[Texto]"/>
      <dgm:spPr/>
      <dgm:t>
        <a:bodyPr/>
        <a:lstStyle/>
        <a:p>
          <a:r>
            <a:rPr lang="es-CO" dirty="0" smtClean="0"/>
            <a:t>Concluir y socializar (publicar)</a:t>
          </a:r>
          <a:endParaRPr lang="es-CO" dirty="0"/>
        </a:p>
      </dgm:t>
    </dgm:pt>
    <dgm:pt modelId="{7DD9D365-95EA-4EBD-B7BD-DD7D24349947}" type="parTrans" cxnId="{E7479A69-68C3-4F9B-82AF-2556DB6A0CFE}">
      <dgm:prSet/>
      <dgm:spPr/>
      <dgm:t>
        <a:bodyPr/>
        <a:lstStyle/>
        <a:p>
          <a:endParaRPr lang="es-CO"/>
        </a:p>
      </dgm:t>
    </dgm:pt>
    <dgm:pt modelId="{E34D1BB1-2EFD-41FA-B549-1ABE75CC1BB2}" type="sibTrans" cxnId="{E7479A69-68C3-4F9B-82AF-2556DB6A0CFE}">
      <dgm:prSet/>
      <dgm:spPr/>
      <dgm:t>
        <a:bodyPr/>
        <a:lstStyle/>
        <a:p>
          <a:endParaRPr lang="es-CO"/>
        </a:p>
      </dgm:t>
    </dgm:pt>
    <dgm:pt modelId="{B64F92B6-E697-4A1D-A550-917EDBEB452F}">
      <dgm:prSet phldrT="[Texto]"/>
      <dgm:spPr/>
      <dgm:t>
        <a:bodyPr/>
        <a:lstStyle/>
        <a:p>
          <a:r>
            <a:rPr lang="es-CO" dirty="0" smtClean="0"/>
            <a:t>Búsqueda (Revisión sistemática)</a:t>
          </a:r>
          <a:endParaRPr lang="es-CO" dirty="0"/>
        </a:p>
      </dgm:t>
    </dgm:pt>
    <dgm:pt modelId="{E32B2A28-E66F-4144-981B-7E468C934AAD}" type="parTrans" cxnId="{8D7A41FD-FF3E-4BC5-8D58-E07FE4646C97}">
      <dgm:prSet/>
      <dgm:spPr/>
      <dgm:t>
        <a:bodyPr/>
        <a:lstStyle/>
        <a:p>
          <a:endParaRPr lang="es-CO"/>
        </a:p>
      </dgm:t>
    </dgm:pt>
    <dgm:pt modelId="{4280CFA3-2781-4762-A76A-36C11011C15B}" type="sibTrans" cxnId="{8D7A41FD-FF3E-4BC5-8D58-E07FE4646C97}">
      <dgm:prSet/>
      <dgm:spPr/>
      <dgm:t>
        <a:bodyPr/>
        <a:lstStyle/>
        <a:p>
          <a:endParaRPr lang="es-CO"/>
        </a:p>
      </dgm:t>
    </dgm:pt>
    <dgm:pt modelId="{13F5CA9B-06E6-4047-B4A3-E8C42E73C3C4}" type="pres">
      <dgm:prSet presAssocID="{15E4D365-5594-48D9-9182-5992597D4192}" presName="cycle" presStyleCnt="0">
        <dgm:presLayoutVars>
          <dgm:dir/>
          <dgm:resizeHandles val="exact"/>
        </dgm:presLayoutVars>
      </dgm:prSet>
      <dgm:spPr/>
      <dgm:t>
        <a:bodyPr/>
        <a:lstStyle/>
        <a:p>
          <a:endParaRPr lang="es-CO"/>
        </a:p>
      </dgm:t>
    </dgm:pt>
    <dgm:pt modelId="{8B46D3CB-7015-42DF-9BCD-6D370ADCF6D0}" type="pres">
      <dgm:prSet presAssocID="{B64F92B6-E697-4A1D-A550-917EDBEB452F}" presName="dummy" presStyleCnt="0"/>
      <dgm:spPr/>
    </dgm:pt>
    <dgm:pt modelId="{4CA6B968-AA60-4F65-8AB9-9884DDE783E1}" type="pres">
      <dgm:prSet presAssocID="{B64F92B6-E697-4A1D-A550-917EDBEB452F}" presName="node" presStyleLbl="revTx" presStyleIdx="0" presStyleCnt="5">
        <dgm:presLayoutVars>
          <dgm:bulletEnabled val="1"/>
        </dgm:presLayoutVars>
      </dgm:prSet>
      <dgm:spPr/>
      <dgm:t>
        <a:bodyPr/>
        <a:lstStyle/>
        <a:p>
          <a:endParaRPr lang="es-CO"/>
        </a:p>
      </dgm:t>
    </dgm:pt>
    <dgm:pt modelId="{040B0B3E-7568-439B-930D-32CCC55480E6}" type="pres">
      <dgm:prSet presAssocID="{4280CFA3-2781-4762-A76A-36C11011C15B}" presName="sibTrans" presStyleLbl="node1" presStyleIdx="0" presStyleCnt="5"/>
      <dgm:spPr/>
      <dgm:t>
        <a:bodyPr/>
        <a:lstStyle/>
        <a:p>
          <a:endParaRPr lang="es-CO"/>
        </a:p>
      </dgm:t>
    </dgm:pt>
    <dgm:pt modelId="{41929DEB-F151-46E5-9345-EDE4C2E991A3}" type="pres">
      <dgm:prSet presAssocID="{4792EBAE-FC52-4207-96D0-67AADDF3FE57}" presName="dummy" presStyleCnt="0"/>
      <dgm:spPr/>
    </dgm:pt>
    <dgm:pt modelId="{7C86534A-FF0C-490C-8659-E417DDD76BB6}" type="pres">
      <dgm:prSet presAssocID="{4792EBAE-FC52-4207-96D0-67AADDF3FE57}" presName="node" presStyleLbl="revTx" presStyleIdx="1" presStyleCnt="5">
        <dgm:presLayoutVars>
          <dgm:bulletEnabled val="1"/>
        </dgm:presLayoutVars>
      </dgm:prSet>
      <dgm:spPr/>
      <dgm:t>
        <a:bodyPr/>
        <a:lstStyle/>
        <a:p>
          <a:endParaRPr lang="es-CO"/>
        </a:p>
      </dgm:t>
    </dgm:pt>
    <dgm:pt modelId="{8052461E-2B89-45FB-BA3C-A5FFFCDFD8F0}" type="pres">
      <dgm:prSet presAssocID="{017AA32E-7C35-4A76-ABC2-FBC9EECADF4A}" presName="sibTrans" presStyleLbl="node1" presStyleIdx="1" presStyleCnt="5"/>
      <dgm:spPr/>
      <dgm:t>
        <a:bodyPr/>
        <a:lstStyle/>
        <a:p>
          <a:endParaRPr lang="es-CO"/>
        </a:p>
      </dgm:t>
    </dgm:pt>
    <dgm:pt modelId="{2AEC913B-BF70-40A3-ABB9-08A8B2F9A1EE}" type="pres">
      <dgm:prSet presAssocID="{6CF7014B-CBE7-4062-9E9E-C617009DC96C}" presName="dummy" presStyleCnt="0"/>
      <dgm:spPr/>
    </dgm:pt>
    <dgm:pt modelId="{0261B754-4A85-4428-90A7-3786AAFAAF85}" type="pres">
      <dgm:prSet presAssocID="{6CF7014B-CBE7-4062-9E9E-C617009DC96C}" presName="node" presStyleLbl="revTx" presStyleIdx="2" presStyleCnt="5">
        <dgm:presLayoutVars>
          <dgm:bulletEnabled val="1"/>
        </dgm:presLayoutVars>
      </dgm:prSet>
      <dgm:spPr/>
      <dgm:t>
        <a:bodyPr/>
        <a:lstStyle/>
        <a:p>
          <a:endParaRPr lang="es-CO"/>
        </a:p>
      </dgm:t>
    </dgm:pt>
    <dgm:pt modelId="{E0BEBDAA-F8A2-4ECE-B97C-C73F4A46C8FB}" type="pres">
      <dgm:prSet presAssocID="{EA681411-4CC9-47F0-B41C-1AE6FD33AA64}" presName="sibTrans" presStyleLbl="node1" presStyleIdx="2" presStyleCnt="5"/>
      <dgm:spPr/>
      <dgm:t>
        <a:bodyPr/>
        <a:lstStyle/>
        <a:p>
          <a:endParaRPr lang="es-CO"/>
        </a:p>
      </dgm:t>
    </dgm:pt>
    <dgm:pt modelId="{2A15F3BF-A19A-4E6E-BA88-5033BBF02B0B}" type="pres">
      <dgm:prSet presAssocID="{E61136D2-91DD-4BC9-ACCA-3F921C7CB7FB}" presName="dummy" presStyleCnt="0"/>
      <dgm:spPr/>
    </dgm:pt>
    <dgm:pt modelId="{CE6ADAA8-533B-4A2C-94E0-70454A6883E0}" type="pres">
      <dgm:prSet presAssocID="{E61136D2-91DD-4BC9-ACCA-3F921C7CB7FB}" presName="node" presStyleLbl="revTx" presStyleIdx="3" presStyleCnt="5">
        <dgm:presLayoutVars>
          <dgm:bulletEnabled val="1"/>
        </dgm:presLayoutVars>
      </dgm:prSet>
      <dgm:spPr/>
      <dgm:t>
        <a:bodyPr/>
        <a:lstStyle/>
        <a:p>
          <a:endParaRPr lang="es-CO"/>
        </a:p>
      </dgm:t>
    </dgm:pt>
    <dgm:pt modelId="{4097E8F1-0482-4B3C-8F41-8F7881876FAA}" type="pres">
      <dgm:prSet presAssocID="{AC8CE49A-47EC-48A4-BE66-09F958F36D74}" presName="sibTrans" presStyleLbl="node1" presStyleIdx="3" presStyleCnt="5"/>
      <dgm:spPr/>
      <dgm:t>
        <a:bodyPr/>
        <a:lstStyle/>
        <a:p>
          <a:endParaRPr lang="es-CO"/>
        </a:p>
      </dgm:t>
    </dgm:pt>
    <dgm:pt modelId="{BB2B60C0-768A-412A-BCF3-8361BCFCF592}" type="pres">
      <dgm:prSet presAssocID="{98463E1A-E37C-4754-83BA-905BAB617B3C}" presName="dummy" presStyleCnt="0"/>
      <dgm:spPr/>
    </dgm:pt>
    <dgm:pt modelId="{4CAA3226-5C9B-40AE-AD93-8D91204DFE71}" type="pres">
      <dgm:prSet presAssocID="{98463E1A-E37C-4754-83BA-905BAB617B3C}" presName="node" presStyleLbl="revTx" presStyleIdx="4" presStyleCnt="5">
        <dgm:presLayoutVars>
          <dgm:bulletEnabled val="1"/>
        </dgm:presLayoutVars>
      </dgm:prSet>
      <dgm:spPr/>
      <dgm:t>
        <a:bodyPr/>
        <a:lstStyle/>
        <a:p>
          <a:endParaRPr lang="es-CO"/>
        </a:p>
      </dgm:t>
    </dgm:pt>
    <dgm:pt modelId="{9A98FF6D-3EC5-4142-8E39-2F2E82978F57}" type="pres">
      <dgm:prSet presAssocID="{E34D1BB1-2EFD-41FA-B549-1ABE75CC1BB2}" presName="sibTrans" presStyleLbl="node1" presStyleIdx="4" presStyleCnt="5"/>
      <dgm:spPr/>
      <dgm:t>
        <a:bodyPr/>
        <a:lstStyle/>
        <a:p>
          <a:endParaRPr lang="es-CO"/>
        </a:p>
      </dgm:t>
    </dgm:pt>
  </dgm:ptLst>
  <dgm:cxnLst>
    <dgm:cxn modelId="{6124E188-9BCC-47DE-821D-D7C8CFCA3D31}" type="presOf" srcId="{EA681411-4CC9-47F0-B41C-1AE6FD33AA64}" destId="{E0BEBDAA-F8A2-4ECE-B97C-C73F4A46C8FB}" srcOrd="0" destOrd="0" presId="urn:microsoft.com/office/officeart/2005/8/layout/cycle1"/>
    <dgm:cxn modelId="{012DB7EF-D981-406F-8D06-6635AB935FB0}" type="presOf" srcId="{AC8CE49A-47EC-48A4-BE66-09F958F36D74}" destId="{4097E8F1-0482-4B3C-8F41-8F7881876FAA}" srcOrd="0" destOrd="0" presId="urn:microsoft.com/office/officeart/2005/8/layout/cycle1"/>
    <dgm:cxn modelId="{AC97697F-38EB-43BF-A6CB-0D4F0DCF6778}" type="presOf" srcId="{4280CFA3-2781-4762-A76A-36C11011C15B}" destId="{040B0B3E-7568-439B-930D-32CCC55480E6}" srcOrd="0" destOrd="0" presId="urn:microsoft.com/office/officeart/2005/8/layout/cycle1"/>
    <dgm:cxn modelId="{02732EB0-343D-4C4E-B0FD-CF2DA3B3C1F1}" type="presOf" srcId="{E34D1BB1-2EFD-41FA-B549-1ABE75CC1BB2}" destId="{9A98FF6D-3EC5-4142-8E39-2F2E82978F57}" srcOrd="0" destOrd="0" presId="urn:microsoft.com/office/officeart/2005/8/layout/cycle1"/>
    <dgm:cxn modelId="{A13A6BFF-1422-46A6-9B99-2E8766FF89AC}" type="presOf" srcId="{4792EBAE-FC52-4207-96D0-67AADDF3FE57}" destId="{7C86534A-FF0C-490C-8659-E417DDD76BB6}" srcOrd="0" destOrd="0" presId="urn:microsoft.com/office/officeart/2005/8/layout/cycle1"/>
    <dgm:cxn modelId="{58472786-9C0F-4A2F-9E87-DB1E12EE6E48}" type="presOf" srcId="{15E4D365-5594-48D9-9182-5992597D4192}" destId="{13F5CA9B-06E6-4047-B4A3-E8C42E73C3C4}" srcOrd="0" destOrd="0" presId="urn:microsoft.com/office/officeart/2005/8/layout/cycle1"/>
    <dgm:cxn modelId="{5108600F-33E8-446A-9F9E-A8EB72417FB2}" type="presOf" srcId="{98463E1A-E37C-4754-83BA-905BAB617B3C}" destId="{4CAA3226-5C9B-40AE-AD93-8D91204DFE71}" srcOrd="0" destOrd="0" presId="urn:microsoft.com/office/officeart/2005/8/layout/cycle1"/>
    <dgm:cxn modelId="{A3EA066D-CD6D-450C-B99C-74F11DB87909}" srcId="{15E4D365-5594-48D9-9182-5992597D4192}" destId="{E61136D2-91DD-4BC9-ACCA-3F921C7CB7FB}" srcOrd="3" destOrd="0" parTransId="{CF1FBFD5-EBD5-4032-BCCA-2DB4576E2817}" sibTransId="{AC8CE49A-47EC-48A4-BE66-09F958F36D74}"/>
    <dgm:cxn modelId="{4789FA79-6808-49CE-B742-778BBD942D2C}" type="presOf" srcId="{6CF7014B-CBE7-4062-9E9E-C617009DC96C}" destId="{0261B754-4A85-4428-90A7-3786AAFAAF85}" srcOrd="0" destOrd="0" presId="urn:microsoft.com/office/officeart/2005/8/layout/cycle1"/>
    <dgm:cxn modelId="{B2CF25BD-B9E1-4167-B5E4-824EB30A409F}" type="presOf" srcId="{017AA32E-7C35-4A76-ABC2-FBC9EECADF4A}" destId="{8052461E-2B89-45FB-BA3C-A5FFFCDFD8F0}" srcOrd="0" destOrd="0" presId="urn:microsoft.com/office/officeart/2005/8/layout/cycle1"/>
    <dgm:cxn modelId="{29677A6D-CC76-4F00-ADDE-C8C814F0E017}" srcId="{15E4D365-5594-48D9-9182-5992597D4192}" destId="{4792EBAE-FC52-4207-96D0-67AADDF3FE57}" srcOrd="1" destOrd="0" parTransId="{5003E8DD-DE0D-49AD-AE5F-2CA56768F5F5}" sibTransId="{017AA32E-7C35-4A76-ABC2-FBC9EECADF4A}"/>
    <dgm:cxn modelId="{F01226F2-9ABC-4FA5-9E16-F25A87957B15}" type="presOf" srcId="{B64F92B6-E697-4A1D-A550-917EDBEB452F}" destId="{4CA6B968-AA60-4F65-8AB9-9884DDE783E1}" srcOrd="0" destOrd="0" presId="urn:microsoft.com/office/officeart/2005/8/layout/cycle1"/>
    <dgm:cxn modelId="{E7479A69-68C3-4F9B-82AF-2556DB6A0CFE}" srcId="{15E4D365-5594-48D9-9182-5992597D4192}" destId="{98463E1A-E37C-4754-83BA-905BAB617B3C}" srcOrd="4" destOrd="0" parTransId="{7DD9D365-95EA-4EBD-B7BD-DD7D24349947}" sibTransId="{E34D1BB1-2EFD-41FA-B549-1ABE75CC1BB2}"/>
    <dgm:cxn modelId="{8D1EEDE8-8A53-4C8D-87C5-94F9311264C9}" type="presOf" srcId="{E61136D2-91DD-4BC9-ACCA-3F921C7CB7FB}" destId="{CE6ADAA8-533B-4A2C-94E0-70454A6883E0}" srcOrd="0" destOrd="0" presId="urn:microsoft.com/office/officeart/2005/8/layout/cycle1"/>
    <dgm:cxn modelId="{7E579C19-6FD6-49F4-9AC0-A14CA73AF155}" srcId="{15E4D365-5594-48D9-9182-5992597D4192}" destId="{6CF7014B-CBE7-4062-9E9E-C617009DC96C}" srcOrd="2" destOrd="0" parTransId="{949D36DF-E309-432B-A17B-1E6C6F5C30FA}" sibTransId="{EA681411-4CC9-47F0-B41C-1AE6FD33AA64}"/>
    <dgm:cxn modelId="{8D7A41FD-FF3E-4BC5-8D58-E07FE4646C97}" srcId="{15E4D365-5594-48D9-9182-5992597D4192}" destId="{B64F92B6-E697-4A1D-A550-917EDBEB452F}" srcOrd="0" destOrd="0" parTransId="{E32B2A28-E66F-4144-981B-7E468C934AAD}" sibTransId="{4280CFA3-2781-4762-A76A-36C11011C15B}"/>
    <dgm:cxn modelId="{25C0B4BA-D8EC-47DF-907C-EA6B2E585DA6}" type="presParOf" srcId="{13F5CA9B-06E6-4047-B4A3-E8C42E73C3C4}" destId="{8B46D3CB-7015-42DF-9BCD-6D370ADCF6D0}" srcOrd="0" destOrd="0" presId="urn:microsoft.com/office/officeart/2005/8/layout/cycle1"/>
    <dgm:cxn modelId="{0FD53811-EB63-4EA3-8757-3AD211BB0451}" type="presParOf" srcId="{13F5CA9B-06E6-4047-B4A3-E8C42E73C3C4}" destId="{4CA6B968-AA60-4F65-8AB9-9884DDE783E1}" srcOrd="1" destOrd="0" presId="urn:microsoft.com/office/officeart/2005/8/layout/cycle1"/>
    <dgm:cxn modelId="{E9238DD3-2C29-494F-9B64-8270DE25AEE4}" type="presParOf" srcId="{13F5CA9B-06E6-4047-B4A3-E8C42E73C3C4}" destId="{040B0B3E-7568-439B-930D-32CCC55480E6}" srcOrd="2" destOrd="0" presId="urn:microsoft.com/office/officeart/2005/8/layout/cycle1"/>
    <dgm:cxn modelId="{E42E7697-B957-48A1-917C-278A459DDE8E}" type="presParOf" srcId="{13F5CA9B-06E6-4047-B4A3-E8C42E73C3C4}" destId="{41929DEB-F151-46E5-9345-EDE4C2E991A3}" srcOrd="3" destOrd="0" presId="urn:microsoft.com/office/officeart/2005/8/layout/cycle1"/>
    <dgm:cxn modelId="{4A1EC12D-E097-456C-9EE9-4DAE30A7F727}" type="presParOf" srcId="{13F5CA9B-06E6-4047-B4A3-E8C42E73C3C4}" destId="{7C86534A-FF0C-490C-8659-E417DDD76BB6}" srcOrd="4" destOrd="0" presId="urn:microsoft.com/office/officeart/2005/8/layout/cycle1"/>
    <dgm:cxn modelId="{B594D2E3-A58E-4D4C-B308-8D2AFA0AC39F}" type="presParOf" srcId="{13F5CA9B-06E6-4047-B4A3-E8C42E73C3C4}" destId="{8052461E-2B89-45FB-BA3C-A5FFFCDFD8F0}" srcOrd="5" destOrd="0" presId="urn:microsoft.com/office/officeart/2005/8/layout/cycle1"/>
    <dgm:cxn modelId="{D21762D8-DECA-4C39-AE07-BACCFF0FEAA4}" type="presParOf" srcId="{13F5CA9B-06E6-4047-B4A3-E8C42E73C3C4}" destId="{2AEC913B-BF70-40A3-ABB9-08A8B2F9A1EE}" srcOrd="6" destOrd="0" presId="urn:microsoft.com/office/officeart/2005/8/layout/cycle1"/>
    <dgm:cxn modelId="{B1C0FDF0-114D-4EF9-A73A-4D120DC2E9CE}" type="presParOf" srcId="{13F5CA9B-06E6-4047-B4A3-E8C42E73C3C4}" destId="{0261B754-4A85-4428-90A7-3786AAFAAF85}" srcOrd="7" destOrd="0" presId="urn:microsoft.com/office/officeart/2005/8/layout/cycle1"/>
    <dgm:cxn modelId="{9A289546-5782-43C6-8243-4463536467F0}" type="presParOf" srcId="{13F5CA9B-06E6-4047-B4A3-E8C42E73C3C4}" destId="{E0BEBDAA-F8A2-4ECE-B97C-C73F4A46C8FB}" srcOrd="8" destOrd="0" presId="urn:microsoft.com/office/officeart/2005/8/layout/cycle1"/>
    <dgm:cxn modelId="{F0C1AB5A-7E05-49F3-803A-FD339C515827}" type="presParOf" srcId="{13F5CA9B-06E6-4047-B4A3-E8C42E73C3C4}" destId="{2A15F3BF-A19A-4E6E-BA88-5033BBF02B0B}" srcOrd="9" destOrd="0" presId="urn:microsoft.com/office/officeart/2005/8/layout/cycle1"/>
    <dgm:cxn modelId="{610B7260-0E2E-4F76-9373-088D86896563}" type="presParOf" srcId="{13F5CA9B-06E6-4047-B4A3-E8C42E73C3C4}" destId="{CE6ADAA8-533B-4A2C-94E0-70454A6883E0}" srcOrd="10" destOrd="0" presId="urn:microsoft.com/office/officeart/2005/8/layout/cycle1"/>
    <dgm:cxn modelId="{88C88D34-8B78-4B7C-9818-862E5FF79808}" type="presParOf" srcId="{13F5CA9B-06E6-4047-B4A3-E8C42E73C3C4}" destId="{4097E8F1-0482-4B3C-8F41-8F7881876FAA}" srcOrd="11" destOrd="0" presId="urn:microsoft.com/office/officeart/2005/8/layout/cycle1"/>
    <dgm:cxn modelId="{F6A7666A-4AEA-4130-A0F0-0A0C07A2E2B3}" type="presParOf" srcId="{13F5CA9B-06E6-4047-B4A3-E8C42E73C3C4}" destId="{BB2B60C0-768A-412A-BCF3-8361BCFCF592}" srcOrd="12" destOrd="0" presId="urn:microsoft.com/office/officeart/2005/8/layout/cycle1"/>
    <dgm:cxn modelId="{5D9C8FC4-7E49-4A85-B9D2-220B58C76C2E}" type="presParOf" srcId="{13F5CA9B-06E6-4047-B4A3-E8C42E73C3C4}" destId="{4CAA3226-5C9B-40AE-AD93-8D91204DFE71}" srcOrd="13" destOrd="0" presId="urn:microsoft.com/office/officeart/2005/8/layout/cycle1"/>
    <dgm:cxn modelId="{585B91D5-CAE4-4D41-AC64-8C8DD95D4F2E}" type="presParOf" srcId="{13F5CA9B-06E6-4047-B4A3-E8C42E73C3C4}" destId="{9A98FF6D-3EC5-4142-8E39-2F2E82978F5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7ED14-3E08-4F28-8C7F-79A28EEA4779}">
      <dsp:nvSpPr>
        <dsp:cNvPr id="0" name=""/>
        <dsp:cNvSpPr/>
      </dsp:nvSpPr>
      <dsp:spPr>
        <a:xfrm>
          <a:off x="2434828" y="401"/>
          <a:ext cx="1226343" cy="1226343"/>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t>DIETA: Alimentación Equilibrada</a:t>
          </a:r>
          <a:endParaRPr lang="es-CO" sz="1200" kern="1200" dirty="0"/>
        </a:p>
      </dsp:txBody>
      <dsp:txXfrm>
        <a:off x="2614422" y="179995"/>
        <a:ext cx="867155" cy="867155"/>
      </dsp:txXfrm>
    </dsp:sp>
    <dsp:sp modelId="{5952AFEE-645C-4E9C-8DE5-18D0A2BDE1BF}">
      <dsp:nvSpPr>
        <dsp:cNvPr id="0" name=""/>
        <dsp:cNvSpPr/>
      </dsp:nvSpPr>
      <dsp:spPr>
        <a:xfrm rot="2160000">
          <a:off x="3622675" y="1024128"/>
          <a:ext cx="327092" cy="251587"/>
        </a:xfrm>
        <a:prstGeom prst="leftRight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3629882" y="1052263"/>
        <a:ext cx="251616" cy="150953"/>
      </dsp:txXfrm>
    </dsp:sp>
    <dsp:sp modelId="{C8FCA709-9F62-47BB-A091-D6AD7D0F59D0}">
      <dsp:nvSpPr>
        <dsp:cNvPr id="0" name=""/>
        <dsp:cNvSpPr/>
      </dsp:nvSpPr>
      <dsp:spPr>
        <a:xfrm>
          <a:off x="3926250" y="1083982"/>
          <a:ext cx="1226343" cy="1226343"/>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Actividad Física</a:t>
          </a:r>
          <a:endParaRPr lang="es-CO" sz="1500" kern="1200" dirty="0"/>
        </a:p>
      </dsp:txBody>
      <dsp:txXfrm>
        <a:off x="4105844" y="1263576"/>
        <a:ext cx="867155" cy="867155"/>
      </dsp:txXfrm>
    </dsp:sp>
    <dsp:sp modelId="{19FBD001-CB66-4600-8BAF-50E054B87D09}">
      <dsp:nvSpPr>
        <dsp:cNvPr id="0" name=""/>
        <dsp:cNvSpPr/>
      </dsp:nvSpPr>
      <dsp:spPr>
        <a:xfrm rot="6504861">
          <a:off x="4097129" y="2452070"/>
          <a:ext cx="315055" cy="200807"/>
        </a:xfrm>
        <a:prstGeom prst="leftRight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CO" sz="800" kern="1200"/>
        </a:p>
      </dsp:txBody>
      <dsp:txXfrm rot="10800000">
        <a:off x="4136765" y="2463652"/>
        <a:ext cx="254813" cy="120485"/>
      </dsp:txXfrm>
    </dsp:sp>
    <dsp:sp modelId="{228DDFCD-0B09-4C8C-AD5C-293B8F61CC41}">
      <dsp:nvSpPr>
        <dsp:cNvPr id="0" name=""/>
        <dsp:cNvSpPr/>
      </dsp:nvSpPr>
      <dsp:spPr>
        <a:xfrm>
          <a:off x="3351087" y="2811541"/>
          <a:ext cx="1226343" cy="1226343"/>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Educación en Salud</a:t>
          </a:r>
          <a:endParaRPr lang="es-CO" sz="1500" kern="1200" dirty="0"/>
        </a:p>
      </dsp:txBody>
      <dsp:txXfrm>
        <a:off x="3530681" y="2991135"/>
        <a:ext cx="867155" cy="867155"/>
      </dsp:txXfrm>
    </dsp:sp>
    <dsp:sp modelId="{ADD8512B-4835-4DEA-A654-40FEDD97C60F}">
      <dsp:nvSpPr>
        <dsp:cNvPr id="0" name=""/>
        <dsp:cNvSpPr/>
      </dsp:nvSpPr>
      <dsp:spPr>
        <a:xfrm rot="10751909">
          <a:off x="2892292" y="3318454"/>
          <a:ext cx="324278" cy="237974"/>
        </a:xfrm>
        <a:prstGeom prst="leftRightArrow">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rot="10800000">
        <a:off x="2963681" y="3365550"/>
        <a:ext cx="252886" cy="142784"/>
      </dsp:txXfrm>
    </dsp:sp>
    <dsp:sp modelId="{54785EA0-2A04-4C99-BB33-01FEF73E1301}">
      <dsp:nvSpPr>
        <dsp:cNvPr id="0" name=""/>
        <dsp:cNvSpPr/>
      </dsp:nvSpPr>
      <dsp:spPr>
        <a:xfrm>
          <a:off x="1513078" y="2837255"/>
          <a:ext cx="1226343" cy="1226343"/>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smtClean="0"/>
            <a:t>Evitar sustancias nocivas</a:t>
          </a:r>
          <a:endParaRPr lang="es-CO" sz="1500" kern="1200" dirty="0"/>
        </a:p>
      </dsp:txBody>
      <dsp:txXfrm>
        <a:off x="1692672" y="3016849"/>
        <a:ext cx="867155" cy="867155"/>
      </dsp:txXfrm>
    </dsp:sp>
    <dsp:sp modelId="{969ACB4F-BC4A-461A-B82E-50BEA88E8A09}">
      <dsp:nvSpPr>
        <dsp:cNvPr id="0" name=""/>
        <dsp:cNvSpPr/>
      </dsp:nvSpPr>
      <dsp:spPr>
        <a:xfrm rot="15120000">
          <a:off x="1680728" y="2375649"/>
          <a:ext cx="327092" cy="41389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O" sz="1200" kern="1200"/>
        </a:p>
      </dsp:txBody>
      <dsp:txXfrm rot="10800000">
        <a:off x="1744954" y="2505090"/>
        <a:ext cx="228964" cy="248335"/>
      </dsp:txXfrm>
    </dsp:sp>
    <dsp:sp modelId="{C68244C0-145A-4E3D-B3ED-62A6A88AC20B}">
      <dsp:nvSpPr>
        <dsp:cNvPr id="0" name=""/>
        <dsp:cNvSpPr/>
      </dsp:nvSpPr>
      <dsp:spPr>
        <a:xfrm>
          <a:off x="943405" y="1083982"/>
          <a:ext cx="1226343" cy="1226343"/>
        </a:xfrm>
        <a:prstGeom prst="ellips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Auto cuidado</a:t>
          </a:r>
          <a:endParaRPr lang="es-CO" sz="1500" kern="1200" dirty="0"/>
        </a:p>
      </dsp:txBody>
      <dsp:txXfrm>
        <a:off x="1122999" y="1263576"/>
        <a:ext cx="867155" cy="867155"/>
      </dsp:txXfrm>
    </dsp:sp>
    <dsp:sp modelId="{3FFDADB8-024D-474E-840F-F67584FE9F4E}">
      <dsp:nvSpPr>
        <dsp:cNvPr id="0" name=""/>
        <dsp:cNvSpPr/>
      </dsp:nvSpPr>
      <dsp:spPr>
        <a:xfrm rot="19440000">
          <a:off x="2131253" y="1077337"/>
          <a:ext cx="327092" cy="166934"/>
        </a:xfrm>
        <a:prstGeom prst="leftRightArrow">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a:off x="2136035" y="1125442"/>
        <a:ext cx="277012" cy="100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AA4B9-04D3-4703-86BE-37E4E3F1367C}">
      <dsp:nvSpPr>
        <dsp:cNvPr id="0" name=""/>
        <dsp:cNvSpPr/>
      </dsp:nvSpPr>
      <dsp:spPr>
        <a:xfrm>
          <a:off x="3551" y="504056"/>
          <a:ext cx="2040415" cy="2400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181004-21B4-499D-8088-AC901BCF4363}">
      <dsp:nvSpPr>
        <dsp:cNvPr id="0" name=""/>
        <dsp:cNvSpPr/>
      </dsp:nvSpPr>
      <dsp:spPr>
        <a:xfrm>
          <a:off x="3551" y="594209"/>
          <a:ext cx="149896" cy="14989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E5F306A-524A-4A92-B4AB-931D408EC932}">
      <dsp:nvSpPr>
        <dsp:cNvPr id="0" name=""/>
        <dsp:cNvSpPr/>
      </dsp:nvSpPr>
      <dsp:spPr>
        <a:xfrm>
          <a:off x="3551" y="0"/>
          <a:ext cx="2040415" cy="57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t>Sistemas Adaptativos</a:t>
          </a:r>
          <a:endParaRPr lang="es-CO" sz="1200" b="1" kern="1200" dirty="0"/>
        </a:p>
      </dsp:txBody>
      <dsp:txXfrm>
        <a:off x="3551" y="0"/>
        <a:ext cx="2040415" cy="576884"/>
      </dsp:txXfrm>
    </dsp:sp>
    <dsp:sp modelId="{D4CBA3D3-11F2-400B-AF79-F4612155D1BB}">
      <dsp:nvSpPr>
        <dsp:cNvPr id="0" name=""/>
        <dsp:cNvSpPr/>
      </dsp:nvSpPr>
      <dsp:spPr>
        <a:xfrm>
          <a:off x="3551" y="9436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A7EA41C-B28C-48F8-8358-11EF3D1AF23C}">
      <dsp:nvSpPr>
        <dsp:cNvPr id="0" name=""/>
        <dsp:cNvSpPr/>
      </dsp:nvSpPr>
      <dsp:spPr>
        <a:xfrm>
          <a:off x="146380" y="8438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(Builes, 2006)</a:t>
          </a:r>
          <a:endParaRPr lang="es-CO" sz="1200" kern="1200" dirty="0"/>
        </a:p>
      </dsp:txBody>
      <dsp:txXfrm>
        <a:off x="146380" y="843859"/>
        <a:ext cx="1897586" cy="349400"/>
      </dsp:txXfrm>
    </dsp:sp>
    <dsp:sp modelId="{9516E26B-09A6-4EAC-93D7-6C85D105A7FD}">
      <dsp:nvSpPr>
        <dsp:cNvPr id="0" name=""/>
        <dsp:cNvSpPr/>
      </dsp:nvSpPr>
      <dsp:spPr>
        <a:xfrm>
          <a:off x="3551" y="12930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9A4E4CC-80E5-4EFF-9DB6-1022D11ECBC9}">
      <dsp:nvSpPr>
        <dsp:cNvPr id="0" name=""/>
        <dsp:cNvSpPr/>
      </dsp:nvSpPr>
      <dsp:spPr>
        <a:xfrm>
          <a:off x="146380" y="11932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(Arias,2007)</a:t>
          </a:r>
          <a:endParaRPr lang="es-CO" sz="1200" kern="1200" dirty="0"/>
        </a:p>
      </dsp:txBody>
      <dsp:txXfrm>
        <a:off x="146380" y="1193259"/>
        <a:ext cx="1897586" cy="349400"/>
      </dsp:txXfrm>
    </dsp:sp>
    <dsp:sp modelId="{298A9ADA-610C-496C-B8DA-B7BFD1D4D445}">
      <dsp:nvSpPr>
        <dsp:cNvPr id="0" name=""/>
        <dsp:cNvSpPr/>
      </dsp:nvSpPr>
      <dsp:spPr>
        <a:xfrm>
          <a:off x="3551" y="16424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DEACD45-FBB3-488B-9880-B663F0BEB8C3}">
      <dsp:nvSpPr>
        <dsp:cNvPr id="0" name=""/>
        <dsp:cNvSpPr/>
      </dsp:nvSpPr>
      <dsp:spPr>
        <a:xfrm>
          <a:off x="146380" y="15426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(Martins,2008)</a:t>
          </a:r>
          <a:endParaRPr lang="es-CO" sz="1200" kern="1200" dirty="0"/>
        </a:p>
      </dsp:txBody>
      <dsp:txXfrm>
        <a:off x="146380" y="1542659"/>
        <a:ext cx="1897586" cy="349400"/>
      </dsp:txXfrm>
    </dsp:sp>
    <dsp:sp modelId="{51A1BD51-15E0-4A21-972F-0AEC56DFBE66}">
      <dsp:nvSpPr>
        <dsp:cNvPr id="0" name=""/>
        <dsp:cNvSpPr/>
      </dsp:nvSpPr>
      <dsp:spPr>
        <a:xfrm>
          <a:off x="3551" y="19918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7E10CB-9B5E-4E35-ABD2-8AE77EF4F57A}">
      <dsp:nvSpPr>
        <dsp:cNvPr id="0" name=""/>
        <dsp:cNvSpPr/>
      </dsp:nvSpPr>
      <dsp:spPr>
        <a:xfrm>
          <a:off x="146380" y="18920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t>
          </a:r>
          <a:r>
            <a:rPr lang="es-CO" sz="1200" kern="1200" dirty="0" err="1" smtClean="0"/>
            <a:t>Goldstone</a:t>
          </a:r>
          <a:r>
            <a:rPr lang="es-CO" sz="1200" kern="1200" dirty="0" smtClean="0"/>
            <a:t>, 2011)</a:t>
          </a:r>
          <a:endParaRPr lang="es-CO" sz="1200" kern="1200" dirty="0"/>
        </a:p>
      </dsp:txBody>
      <dsp:txXfrm>
        <a:off x="146380" y="1892059"/>
        <a:ext cx="1897586" cy="349400"/>
      </dsp:txXfrm>
    </dsp:sp>
    <dsp:sp modelId="{71B1B9CE-00B9-4345-B17C-A539BFB2B616}">
      <dsp:nvSpPr>
        <dsp:cNvPr id="0" name=""/>
        <dsp:cNvSpPr/>
      </dsp:nvSpPr>
      <dsp:spPr>
        <a:xfrm>
          <a:off x="3551" y="23412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381786E-C9E2-4CF8-BAD3-21F5E9593FD0}">
      <dsp:nvSpPr>
        <dsp:cNvPr id="0" name=""/>
        <dsp:cNvSpPr/>
      </dsp:nvSpPr>
      <dsp:spPr>
        <a:xfrm>
          <a:off x="146380" y="22414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(Jameson,2011)</a:t>
          </a:r>
          <a:endParaRPr lang="es-CO" sz="1200" kern="1200" dirty="0"/>
        </a:p>
      </dsp:txBody>
      <dsp:txXfrm>
        <a:off x="146380" y="2241459"/>
        <a:ext cx="1897586" cy="349400"/>
      </dsp:txXfrm>
    </dsp:sp>
    <dsp:sp modelId="{C87391B9-FE4E-4C2F-B93C-4C7C90A0D3F3}">
      <dsp:nvSpPr>
        <dsp:cNvPr id="0" name=""/>
        <dsp:cNvSpPr/>
      </dsp:nvSpPr>
      <dsp:spPr>
        <a:xfrm>
          <a:off x="3551" y="26906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17A0567-CD04-4841-877E-CAF53B6DC85E}">
      <dsp:nvSpPr>
        <dsp:cNvPr id="0" name=""/>
        <dsp:cNvSpPr/>
      </dsp:nvSpPr>
      <dsp:spPr>
        <a:xfrm>
          <a:off x="146380" y="25908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(Weibelzahl,2011)</a:t>
          </a:r>
          <a:endParaRPr lang="es-CO" sz="1200" kern="1200" dirty="0"/>
        </a:p>
      </dsp:txBody>
      <dsp:txXfrm>
        <a:off x="146380" y="2590859"/>
        <a:ext cx="1897586" cy="349400"/>
      </dsp:txXfrm>
    </dsp:sp>
    <dsp:sp modelId="{A2F99E82-D832-4678-8E49-45F09AAEC3FB}">
      <dsp:nvSpPr>
        <dsp:cNvPr id="0" name=""/>
        <dsp:cNvSpPr/>
      </dsp:nvSpPr>
      <dsp:spPr>
        <a:xfrm>
          <a:off x="3551" y="30400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93023D-79E2-4AA8-9DCD-40E77545EFF5}">
      <dsp:nvSpPr>
        <dsp:cNvPr id="0" name=""/>
        <dsp:cNvSpPr/>
      </dsp:nvSpPr>
      <dsp:spPr>
        <a:xfrm>
          <a:off x="146380" y="29402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(Toker,2012)</a:t>
          </a:r>
          <a:endParaRPr lang="es-CO" sz="1200" kern="1200" dirty="0"/>
        </a:p>
      </dsp:txBody>
      <dsp:txXfrm>
        <a:off x="146380" y="2940259"/>
        <a:ext cx="1897586" cy="349400"/>
      </dsp:txXfrm>
    </dsp:sp>
    <dsp:sp modelId="{E4ED0A9B-6EE1-4914-BAF1-CE1F0609D331}">
      <dsp:nvSpPr>
        <dsp:cNvPr id="0" name=""/>
        <dsp:cNvSpPr/>
      </dsp:nvSpPr>
      <dsp:spPr>
        <a:xfrm>
          <a:off x="2145987" y="504056"/>
          <a:ext cx="2040415" cy="2400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6234B9-1D7B-4577-AB1C-32B5E2B5EF88}">
      <dsp:nvSpPr>
        <dsp:cNvPr id="0" name=""/>
        <dsp:cNvSpPr/>
      </dsp:nvSpPr>
      <dsp:spPr>
        <a:xfrm>
          <a:off x="2145987" y="594209"/>
          <a:ext cx="149896" cy="14989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2596F95-D18D-40E9-BDC1-6B8ECDB1AE2F}">
      <dsp:nvSpPr>
        <dsp:cNvPr id="0" name=""/>
        <dsp:cNvSpPr/>
      </dsp:nvSpPr>
      <dsp:spPr>
        <a:xfrm>
          <a:off x="2145987" y="0"/>
          <a:ext cx="2040415" cy="57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t>Modelo Usuario y del Contexto</a:t>
          </a:r>
          <a:endParaRPr lang="es-CO" sz="1200" b="1" kern="1200" dirty="0"/>
        </a:p>
      </dsp:txBody>
      <dsp:txXfrm>
        <a:off x="2145987" y="0"/>
        <a:ext cx="2040415" cy="576884"/>
      </dsp:txXfrm>
    </dsp:sp>
    <dsp:sp modelId="{C74770DC-D983-4059-837B-B72A8865ED3F}">
      <dsp:nvSpPr>
        <dsp:cNvPr id="0" name=""/>
        <dsp:cNvSpPr/>
      </dsp:nvSpPr>
      <dsp:spPr>
        <a:xfrm>
          <a:off x="2145987" y="9436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225BD23-83FD-4295-8DA1-81ED812F135B}">
      <dsp:nvSpPr>
        <dsp:cNvPr id="0" name=""/>
        <dsp:cNvSpPr/>
      </dsp:nvSpPr>
      <dsp:spPr>
        <a:xfrm>
          <a:off x="2288816" y="8438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t>
          </a:r>
          <a:r>
            <a:rPr lang="es-CO" sz="1200" kern="1200" dirty="0" err="1" smtClean="0"/>
            <a:t>Schilit</a:t>
          </a:r>
          <a:r>
            <a:rPr lang="es-CO" sz="1200" kern="1200" dirty="0" smtClean="0"/>
            <a:t>, Bill N,1994)</a:t>
          </a:r>
          <a:endParaRPr lang="es-CO" sz="1200" kern="1200" dirty="0"/>
        </a:p>
      </dsp:txBody>
      <dsp:txXfrm>
        <a:off x="2288816" y="843859"/>
        <a:ext cx="1897586" cy="349400"/>
      </dsp:txXfrm>
    </dsp:sp>
    <dsp:sp modelId="{FB11E871-3B83-4887-9944-FB3FBDCC1FD2}">
      <dsp:nvSpPr>
        <dsp:cNvPr id="0" name=""/>
        <dsp:cNvSpPr/>
      </dsp:nvSpPr>
      <dsp:spPr>
        <a:xfrm>
          <a:off x="2145987" y="12930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22A4B7-92AD-4DBB-9697-ED1E2F399CA3}">
      <dsp:nvSpPr>
        <dsp:cNvPr id="0" name=""/>
        <dsp:cNvSpPr/>
      </dsp:nvSpPr>
      <dsp:spPr>
        <a:xfrm>
          <a:off x="2288816" y="11932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(Heikk,2002)</a:t>
          </a:r>
          <a:endParaRPr lang="es-CO" sz="1200" kern="1200" dirty="0"/>
        </a:p>
      </dsp:txBody>
      <dsp:txXfrm>
        <a:off x="2288816" y="1193259"/>
        <a:ext cx="1897586" cy="349400"/>
      </dsp:txXfrm>
    </dsp:sp>
    <dsp:sp modelId="{0916A967-F5F7-4098-9E0F-96A3F0760212}">
      <dsp:nvSpPr>
        <dsp:cNvPr id="0" name=""/>
        <dsp:cNvSpPr/>
      </dsp:nvSpPr>
      <dsp:spPr>
        <a:xfrm>
          <a:off x="2145987" y="16424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0C33FF-C3D3-48FD-BDC1-7FFB5C022C8A}">
      <dsp:nvSpPr>
        <dsp:cNvPr id="0" name=""/>
        <dsp:cNvSpPr/>
      </dsp:nvSpPr>
      <dsp:spPr>
        <a:xfrm>
          <a:off x="2288816" y="15426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(Eyharabide,2005)</a:t>
          </a:r>
          <a:endParaRPr lang="es-CO" sz="1200" kern="1200" dirty="0"/>
        </a:p>
      </dsp:txBody>
      <dsp:txXfrm>
        <a:off x="2288816" y="1542659"/>
        <a:ext cx="1897586" cy="349400"/>
      </dsp:txXfrm>
    </dsp:sp>
    <dsp:sp modelId="{BDF2512F-944D-4DF5-9F27-5B4C9D423953}">
      <dsp:nvSpPr>
        <dsp:cNvPr id="0" name=""/>
        <dsp:cNvSpPr/>
      </dsp:nvSpPr>
      <dsp:spPr>
        <a:xfrm>
          <a:off x="2145987" y="19918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D5BA6EC-25D7-4A41-B482-7CFE1D036425}">
      <dsp:nvSpPr>
        <dsp:cNvPr id="0" name=""/>
        <dsp:cNvSpPr/>
      </dsp:nvSpPr>
      <dsp:spPr>
        <a:xfrm>
          <a:off x="2288816" y="18920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(Vrieze,2006)</a:t>
          </a:r>
          <a:endParaRPr lang="es-CO" sz="1200" kern="1200" dirty="0"/>
        </a:p>
      </dsp:txBody>
      <dsp:txXfrm>
        <a:off x="2288816" y="1892059"/>
        <a:ext cx="1897586" cy="349400"/>
      </dsp:txXfrm>
    </dsp:sp>
    <dsp:sp modelId="{489F139A-26E6-4E6A-B78F-F121DFD59C2B}">
      <dsp:nvSpPr>
        <dsp:cNvPr id="0" name=""/>
        <dsp:cNvSpPr/>
      </dsp:nvSpPr>
      <dsp:spPr>
        <a:xfrm>
          <a:off x="2145987" y="23412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BC436AD-0BAB-46FA-8FF4-5D64BDB5645C}">
      <dsp:nvSpPr>
        <dsp:cNvPr id="0" name=""/>
        <dsp:cNvSpPr/>
      </dsp:nvSpPr>
      <dsp:spPr>
        <a:xfrm>
          <a:off x="2288816" y="22414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(Feisst,2008)</a:t>
          </a:r>
          <a:endParaRPr lang="es-CO" sz="1200" kern="1200" dirty="0"/>
        </a:p>
      </dsp:txBody>
      <dsp:txXfrm>
        <a:off x="2288816" y="2241459"/>
        <a:ext cx="1897586" cy="349400"/>
      </dsp:txXfrm>
    </dsp:sp>
    <dsp:sp modelId="{211EFFF9-90E0-4F7A-BA26-0AEE7B98FCB0}">
      <dsp:nvSpPr>
        <dsp:cNvPr id="0" name=""/>
        <dsp:cNvSpPr/>
      </dsp:nvSpPr>
      <dsp:spPr>
        <a:xfrm>
          <a:off x="2145987" y="26906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D8927-2762-4477-A875-B826CB084CA4}">
      <dsp:nvSpPr>
        <dsp:cNvPr id="0" name=""/>
        <dsp:cNvSpPr/>
      </dsp:nvSpPr>
      <dsp:spPr>
        <a:xfrm>
          <a:off x="2288816" y="25908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(Gonzales,2008)</a:t>
          </a:r>
          <a:endParaRPr lang="es-CO" sz="1200" kern="1200" dirty="0"/>
        </a:p>
      </dsp:txBody>
      <dsp:txXfrm>
        <a:off x="2288816" y="2590859"/>
        <a:ext cx="1897586" cy="349400"/>
      </dsp:txXfrm>
    </dsp:sp>
    <dsp:sp modelId="{F996C7C8-5D2F-4139-A325-58A8D49DA291}">
      <dsp:nvSpPr>
        <dsp:cNvPr id="0" name=""/>
        <dsp:cNvSpPr/>
      </dsp:nvSpPr>
      <dsp:spPr>
        <a:xfrm>
          <a:off x="2145987" y="30400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A006984-4756-44C0-98D4-31CFD1D371D3}">
      <dsp:nvSpPr>
        <dsp:cNvPr id="0" name=""/>
        <dsp:cNvSpPr/>
      </dsp:nvSpPr>
      <dsp:spPr>
        <a:xfrm>
          <a:off x="2288816" y="29402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(Coutand,2008)</a:t>
          </a:r>
          <a:endParaRPr lang="es-CO" sz="1200" kern="1200" dirty="0"/>
        </a:p>
      </dsp:txBody>
      <dsp:txXfrm>
        <a:off x="2288816" y="2940259"/>
        <a:ext cx="1897586" cy="349400"/>
      </dsp:txXfrm>
    </dsp:sp>
    <dsp:sp modelId="{FEB4E7F1-13DF-44F6-9DA6-19798BA2AF22}">
      <dsp:nvSpPr>
        <dsp:cNvPr id="0" name=""/>
        <dsp:cNvSpPr/>
      </dsp:nvSpPr>
      <dsp:spPr>
        <a:xfrm>
          <a:off x="2145987" y="33894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518987F-1046-41A3-BDA3-92B3274ADAC9}">
      <dsp:nvSpPr>
        <dsp:cNvPr id="0" name=""/>
        <dsp:cNvSpPr/>
      </dsp:nvSpPr>
      <dsp:spPr>
        <a:xfrm>
          <a:off x="2288816" y="32896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(Najar,2009)</a:t>
          </a:r>
          <a:endParaRPr lang="es-CO" sz="1200" kern="1200" dirty="0"/>
        </a:p>
      </dsp:txBody>
      <dsp:txXfrm>
        <a:off x="2288816" y="3289659"/>
        <a:ext cx="1897586" cy="349400"/>
      </dsp:txXfrm>
    </dsp:sp>
    <dsp:sp modelId="{4A88EE88-F5AE-4EFE-AC66-A1DB8AF884C4}">
      <dsp:nvSpPr>
        <dsp:cNvPr id="0" name=""/>
        <dsp:cNvSpPr/>
      </dsp:nvSpPr>
      <dsp:spPr>
        <a:xfrm>
          <a:off x="2145987" y="37388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D1E7E68-9B4A-4DFC-8A37-5D59B2AAC525}">
      <dsp:nvSpPr>
        <dsp:cNvPr id="0" name=""/>
        <dsp:cNvSpPr/>
      </dsp:nvSpPr>
      <dsp:spPr>
        <a:xfrm>
          <a:off x="2288816" y="36390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(Gomez,2009)</a:t>
          </a:r>
          <a:endParaRPr lang="es-CO" sz="1200" kern="1200" dirty="0"/>
        </a:p>
      </dsp:txBody>
      <dsp:txXfrm>
        <a:off x="2288816" y="3639059"/>
        <a:ext cx="1897586" cy="349400"/>
      </dsp:txXfrm>
    </dsp:sp>
    <dsp:sp modelId="{6114DE78-7D3C-4370-8E2D-71D266ACF955}">
      <dsp:nvSpPr>
        <dsp:cNvPr id="0" name=""/>
        <dsp:cNvSpPr/>
      </dsp:nvSpPr>
      <dsp:spPr>
        <a:xfrm>
          <a:off x="2145987" y="40882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046A202-D2BC-4E79-9EB2-7524E8ED8130}">
      <dsp:nvSpPr>
        <dsp:cNvPr id="0" name=""/>
        <dsp:cNvSpPr/>
      </dsp:nvSpPr>
      <dsp:spPr>
        <a:xfrm>
          <a:off x="2288816" y="39884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(Hervás,2010)</a:t>
          </a:r>
          <a:endParaRPr lang="es-CO" sz="1200" kern="1200" dirty="0"/>
        </a:p>
      </dsp:txBody>
      <dsp:txXfrm>
        <a:off x="2288816" y="3988459"/>
        <a:ext cx="1897586" cy="349400"/>
      </dsp:txXfrm>
    </dsp:sp>
    <dsp:sp modelId="{F94AC44A-D406-417E-9311-538372753A6F}">
      <dsp:nvSpPr>
        <dsp:cNvPr id="0" name=""/>
        <dsp:cNvSpPr/>
      </dsp:nvSpPr>
      <dsp:spPr>
        <a:xfrm>
          <a:off x="2145987" y="4437613"/>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5EE021A-F699-409E-91E7-182685E46B80}">
      <dsp:nvSpPr>
        <dsp:cNvPr id="0" name=""/>
        <dsp:cNvSpPr/>
      </dsp:nvSpPr>
      <dsp:spPr>
        <a:xfrm>
          <a:off x="2288816" y="433785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(Bauer,2011)</a:t>
          </a:r>
          <a:endParaRPr lang="es-CO" sz="1200" kern="1200" dirty="0"/>
        </a:p>
      </dsp:txBody>
      <dsp:txXfrm>
        <a:off x="2288816" y="4337859"/>
        <a:ext cx="1897586" cy="349400"/>
      </dsp:txXfrm>
    </dsp:sp>
    <dsp:sp modelId="{D9DE8F45-9CA6-49E2-9B44-EBDD4AB83751}">
      <dsp:nvSpPr>
        <dsp:cNvPr id="0" name=""/>
        <dsp:cNvSpPr/>
      </dsp:nvSpPr>
      <dsp:spPr>
        <a:xfrm>
          <a:off x="4320489" y="504056"/>
          <a:ext cx="2040415" cy="2400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80C6A2-41E3-453E-A9C3-9D413FDBA9F8}">
      <dsp:nvSpPr>
        <dsp:cNvPr id="0" name=""/>
        <dsp:cNvSpPr/>
      </dsp:nvSpPr>
      <dsp:spPr>
        <a:xfrm>
          <a:off x="4335486" y="588454"/>
          <a:ext cx="149896" cy="14989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A61E999-36C4-40C6-956E-847847DAA23A}">
      <dsp:nvSpPr>
        <dsp:cNvPr id="0" name=""/>
        <dsp:cNvSpPr/>
      </dsp:nvSpPr>
      <dsp:spPr>
        <a:xfrm>
          <a:off x="4320479" y="0"/>
          <a:ext cx="2134540" cy="56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dirty="0" smtClean="0"/>
            <a:t>Intervenciones TIC promoción de hábitos saludables</a:t>
          </a:r>
          <a:endParaRPr lang="es-CO" sz="1200" b="1" kern="1200" dirty="0"/>
        </a:p>
      </dsp:txBody>
      <dsp:txXfrm>
        <a:off x="4320479" y="0"/>
        <a:ext cx="2134540" cy="565375"/>
      </dsp:txXfrm>
    </dsp:sp>
    <dsp:sp modelId="{F096A84C-F33A-4299-B2C1-929945100EE3}">
      <dsp:nvSpPr>
        <dsp:cNvPr id="0" name=""/>
        <dsp:cNvSpPr/>
      </dsp:nvSpPr>
      <dsp:spPr>
        <a:xfrm>
          <a:off x="4288424" y="937858"/>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B4B9568-89DC-4F56-BA74-6E6D85CEB1BF}">
      <dsp:nvSpPr>
        <dsp:cNvPr id="0" name=""/>
        <dsp:cNvSpPr/>
      </dsp:nvSpPr>
      <dsp:spPr>
        <a:xfrm>
          <a:off x="4431253" y="838104"/>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(Ipsen,2010)</a:t>
          </a:r>
          <a:endParaRPr lang="es-CO" sz="1200" kern="1200" dirty="0"/>
        </a:p>
      </dsp:txBody>
      <dsp:txXfrm>
        <a:off x="4431253" y="838104"/>
        <a:ext cx="1897586" cy="349400"/>
      </dsp:txXfrm>
    </dsp:sp>
    <dsp:sp modelId="{C3E9CE8C-BDBA-4E9D-AEEB-AEAD698F621C}">
      <dsp:nvSpPr>
        <dsp:cNvPr id="0" name=""/>
        <dsp:cNvSpPr/>
      </dsp:nvSpPr>
      <dsp:spPr>
        <a:xfrm>
          <a:off x="4288424" y="1287258"/>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EED2A4B-7BC6-4ADB-A1F8-8F20D06F8332}">
      <dsp:nvSpPr>
        <dsp:cNvPr id="0" name=""/>
        <dsp:cNvSpPr/>
      </dsp:nvSpPr>
      <dsp:spPr>
        <a:xfrm>
          <a:off x="4431253" y="1187504"/>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(Devi,2014)</a:t>
          </a:r>
          <a:endParaRPr lang="es-CO" sz="1200" kern="1200" dirty="0"/>
        </a:p>
      </dsp:txBody>
      <dsp:txXfrm>
        <a:off x="4431253" y="1187504"/>
        <a:ext cx="1897586" cy="349400"/>
      </dsp:txXfrm>
    </dsp:sp>
    <dsp:sp modelId="{19764FC8-FFBC-4C00-94B7-26F6146D3080}">
      <dsp:nvSpPr>
        <dsp:cNvPr id="0" name=""/>
        <dsp:cNvSpPr/>
      </dsp:nvSpPr>
      <dsp:spPr>
        <a:xfrm>
          <a:off x="4288424" y="1636658"/>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11AB041-C771-473A-B12D-DFB86B486EE5}">
      <dsp:nvSpPr>
        <dsp:cNvPr id="0" name=""/>
        <dsp:cNvSpPr/>
      </dsp:nvSpPr>
      <dsp:spPr>
        <a:xfrm>
          <a:off x="4431253" y="1536904"/>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(Genugten,2014)</a:t>
          </a:r>
          <a:endParaRPr lang="es-CO" sz="1200" kern="1200" dirty="0"/>
        </a:p>
      </dsp:txBody>
      <dsp:txXfrm>
        <a:off x="4431253" y="1536904"/>
        <a:ext cx="1897586" cy="349400"/>
      </dsp:txXfrm>
    </dsp:sp>
    <dsp:sp modelId="{B41970E2-DBE9-4504-9765-3190C48018F7}">
      <dsp:nvSpPr>
        <dsp:cNvPr id="0" name=""/>
        <dsp:cNvSpPr/>
      </dsp:nvSpPr>
      <dsp:spPr>
        <a:xfrm>
          <a:off x="4288424" y="1986058"/>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6FEF9FD-840E-44AE-9FB4-CD08613E4879}">
      <dsp:nvSpPr>
        <dsp:cNvPr id="0" name=""/>
        <dsp:cNvSpPr/>
      </dsp:nvSpPr>
      <dsp:spPr>
        <a:xfrm>
          <a:off x="4431253" y="1886304"/>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(Buntrock,2014)</a:t>
          </a:r>
          <a:endParaRPr lang="es-CO" sz="1200" kern="1200" dirty="0"/>
        </a:p>
      </dsp:txBody>
      <dsp:txXfrm>
        <a:off x="4431253" y="1886304"/>
        <a:ext cx="1897586" cy="349400"/>
      </dsp:txXfrm>
    </dsp:sp>
    <dsp:sp modelId="{2D989BAA-78B5-4DEA-9F9C-FFA0D9A38B8B}">
      <dsp:nvSpPr>
        <dsp:cNvPr id="0" name=""/>
        <dsp:cNvSpPr/>
      </dsp:nvSpPr>
      <dsp:spPr>
        <a:xfrm>
          <a:off x="4288424" y="2335458"/>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180A9A-FC93-4031-A898-4541D53FBFD9}">
      <dsp:nvSpPr>
        <dsp:cNvPr id="0" name=""/>
        <dsp:cNvSpPr/>
      </dsp:nvSpPr>
      <dsp:spPr>
        <a:xfrm>
          <a:off x="4431253" y="2235704"/>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(Antypas,2014)</a:t>
          </a:r>
          <a:endParaRPr lang="es-CO" sz="1200" kern="1200" dirty="0"/>
        </a:p>
      </dsp:txBody>
      <dsp:txXfrm>
        <a:off x="4431253" y="2235704"/>
        <a:ext cx="1897586" cy="349400"/>
      </dsp:txXfrm>
    </dsp:sp>
    <dsp:sp modelId="{F0AAB9DA-D74E-476C-816A-A7DCFD961DAB}">
      <dsp:nvSpPr>
        <dsp:cNvPr id="0" name=""/>
        <dsp:cNvSpPr/>
      </dsp:nvSpPr>
      <dsp:spPr>
        <a:xfrm>
          <a:off x="4288424" y="2684858"/>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702CCA2-A185-40AF-BE49-4D96A6172909}">
      <dsp:nvSpPr>
        <dsp:cNvPr id="0" name=""/>
        <dsp:cNvSpPr/>
      </dsp:nvSpPr>
      <dsp:spPr>
        <a:xfrm>
          <a:off x="4431253" y="2585104"/>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(Carpenter,2014)</a:t>
          </a:r>
          <a:endParaRPr lang="es-CO" sz="1200" kern="1200" dirty="0"/>
        </a:p>
      </dsp:txBody>
      <dsp:txXfrm>
        <a:off x="4431253" y="2585104"/>
        <a:ext cx="1897586" cy="349400"/>
      </dsp:txXfrm>
    </dsp:sp>
    <dsp:sp modelId="{CAB72218-483A-4627-ACFB-D791F5250406}">
      <dsp:nvSpPr>
        <dsp:cNvPr id="0" name=""/>
        <dsp:cNvSpPr/>
      </dsp:nvSpPr>
      <dsp:spPr>
        <a:xfrm>
          <a:off x="4288424" y="3034258"/>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0D981A-5213-4C7F-B567-450ADA1B7B2F}">
      <dsp:nvSpPr>
        <dsp:cNvPr id="0" name=""/>
        <dsp:cNvSpPr/>
      </dsp:nvSpPr>
      <dsp:spPr>
        <a:xfrm>
          <a:off x="4431253" y="2934505"/>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(Gschwind,2014)</a:t>
          </a:r>
          <a:endParaRPr lang="es-CO" sz="1200" kern="1200" dirty="0"/>
        </a:p>
      </dsp:txBody>
      <dsp:txXfrm>
        <a:off x="4431253" y="2934505"/>
        <a:ext cx="1897586" cy="349400"/>
      </dsp:txXfrm>
    </dsp:sp>
    <dsp:sp modelId="{234EDF5C-7D0F-448D-AC38-6864F0DFB9AA}">
      <dsp:nvSpPr>
        <dsp:cNvPr id="0" name=""/>
        <dsp:cNvSpPr/>
      </dsp:nvSpPr>
      <dsp:spPr>
        <a:xfrm>
          <a:off x="6524985" y="575246"/>
          <a:ext cx="2040415" cy="2400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07DC8B-3732-4CF3-B5D4-F4A2F71A3381}">
      <dsp:nvSpPr>
        <dsp:cNvPr id="0" name=""/>
        <dsp:cNvSpPr/>
      </dsp:nvSpPr>
      <dsp:spPr>
        <a:xfrm>
          <a:off x="6524985" y="665398"/>
          <a:ext cx="149896" cy="14989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766BA8B-BCA4-46C1-AD97-6CB4E26099D7}">
      <dsp:nvSpPr>
        <dsp:cNvPr id="0" name=""/>
        <dsp:cNvSpPr/>
      </dsp:nvSpPr>
      <dsp:spPr>
        <a:xfrm>
          <a:off x="6524985" y="0"/>
          <a:ext cx="2040415" cy="719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dirty="0" smtClean="0"/>
            <a:t>Sistemas adaptativos para promoción de hábitos saludables</a:t>
          </a:r>
          <a:endParaRPr lang="es-CO" sz="1200" b="1" kern="1200" dirty="0"/>
        </a:p>
      </dsp:txBody>
      <dsp:txXfrm>
        <a:off x="6524985" y="0"/>
        <a:ext cx="2040415" cy="719263"/>
      </dsp:txXfrm>
    </dsp:sp>
    <dsp:sp modelId="{B0EBC412-03D5-4C06-A1B6-CC2F4B9E8339}">
      <dsp:nvSpPr>
        <dsp:cNvPr id="0" name=""/>
        <dsp:cNvSpPr/>
      </dsp:nvSpPr>
      <dsp:spPr>
        <a:xfrm>
          <a:off x="6524985" y="1014802"/>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DFBC628-648C-45D6-90B3-1A29CCB9CB23}">
      <dsp:nvSpPr>
        <dsp:cNvPr id="0" name=""/>
        <dsp:cNvSpPr/>
      </dsp:nvSpPr>
      <dsp:spPr>
        <a:xfrm>
          <a:off x="6667814" y="915048"/>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t>
          </a:r>
          <a:r>
            <a:rPr lang="es-CO" sz="1200" kern="1200" dirty="0" err="1" smtClean="0"/>
            <a:t>Buttussi</a:t>
          </a:r>
          <a:r>
            <a:rPr lang="es-CO" sz="1200" kern="1200" dirty="0" smtClean="0"/>
            <a:t>, 2008)</a:t>
          </a:r>
          <a:endParaRPr lang="es-CO" sz="1200" kern="1200" dirty="0"/>
        </a:p>
      </dsp:txBody>
      <dsp:txXfrm>
        <a:off x="6667814" y="915048"/>
        <a:ext cx="1897586" cy="349400"/>
      </dsp:txXfrm>
    </dsp:sp>
    <dsp:sp modelId="{70AB8DB2-1EF8-48CA-8C10-6D8BE1327446}">
      <dsp:nvSpPr>
        <dsp:cNvPr id="0" name=""/>
        <dsp:cNvSpPr/>
      </dsp:nvSpPr>
      <dsp:spPr>
        <a:xfrm>
          <a:off x="6524985" y="1364202"/>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3BDEB37-F906-46D9-A7D8-31F730D81475}">
      <dsp:nvSpPr>
        <dsp:cNvPr id="0" name=""/>
        <dsp:cNvSpPr/>
      </dsp:nvSpPr>
      <dsp:spPr>
        <a:xfrm>
          <a:off x="6667814" y="1264448"/>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(Bricon-Souf,2007)</a:t>
          </a:r>
          <a:endParaRPr lang="es-CO" sz="1200" kern="1200" dirty="0"/>
        </a:p>
      </dsp:txBody>
      <dsp:txXfrm>
        <a:off x="6667814" y="1264448"/>
        <a:ext cx="1897586" cy="349400"/>
      </dsp:txXfrm>
    </dsp:sp>
    <dsp:sp modelId="{A5A6B65A-F4D8-4BC2-8273-3F6C3B3EAC8A}">
      <dsp:nvSpPr>
        <dsp:cNvPr id="0" name=""/>
        <dsp:cNvSpPr/>
      </dsp:nvSpPr>
      <dsp:spPr>
        <a:xfrm>
          <a:off x="6524985" y="1713602"/>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EC6E1BB-692F-430A-AF18-D4F00F258D0C}">
      <dsp:nvSpPr>
        <dsp:cNvPr id="0" name=""/>
        <dsp:cNvSpPr/>
      </dsp:nvSpPr>
      <dsp:spPr>
        <a:xfrm>
          <a:off x="6667814" y="1613848"/>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(Meyer,2012)</a:t>
          </a:r>
          <a:endParaRPr lang="es-CO" sz="1200" kern="1200" dirty="0"/>
        </a:p>
      </dsp:txBody>
      <dsp:txXfrm>
        <a:off x="6667814" y="1613848"/>
        <a:ext cx="1897586" cy="349400"/>
      </dsp:txXfrm>
    </dsp:sp>
    <dsp:sp modelId="{C0D8B050-553B-461A-88BE-D53F2AC5624B}">
      <dsp:nvSpPr>
        <dsp:cNvPr id="0" name=""/>
        <dsp:cNvSpPr/>
      </dsp:nvSpPr>
      <dsp:spPr>
        <a:xfrm>
          <a:off x="6524985" y="2063002"/>
          <a:ext cx="149892" cy="14989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366DC1B-8277-45B7-97B7-8D1F6807FE7C}">
      <dsp:nvSpPr>
        <dsp:cNvPr id="0" name=""/>
        <dsp:cNvSpPr/>
      </dsp:nvSpPr>
      <dsp:spPr>
        <a:xfrm>
          <a:off x="6667814" y="1963249"/>
          <a:ext cx="1897586" cy="3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t>
          </a:r>
          <a:r>
            <a:rPr lang="es-CO" sz="1200" kern="1200" dirty="0" err="1" smtClean="0"/>
            <a:t>Buttussi</a:t>
          </a:r>
          <a:r>
            <a:rPr lang="es-CO" sz="1200" kern="1200" dirty="0" smtClean="0"/>
            <a:t>, 2011)</a:t>
          </a:r>
          <a:endParaRPr lang="es-CO" sz="1200" kern="1200" dirty="0"/>
        </a:p>
      </dsp:txBody>
      <dsp:txXfrm>
        <a:off x="6667814" y="1963249"/>
        <a:ext cx="1897586" cy="349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9D644-36E3-4252-B3FF-3B8A9737BD75}">
      <dsp:nvSpPr>
        <dsp:cNvPr id="0" name=""/>
        <dsp:cNvSpPr/>
      </dsp:nvSpPr>
      <dsp:spPr>
        <a:xfrm>
          <a:off x="329753" y="584198"/>
          <a:ext cx="2364828" cy="2782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0104C-FFB3-4B15-BF3F-0A4DCD152B08}">
      <dsp:nvSpPr>
        <dsp:cNvPr id="0" name=""/>
        <dsp:cNvSpPr/>
      </dsp:nvSpPr>
      <dsp:spPr>
        <a:xfrm>
          <a:off x="329753" y="688684"/>
          <a:ext cx="173728" cy="1737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0F0F5-C133-4E6B-8E23-4D56E9336A1C}">
      <dsp:nvSpPr>
        <dsp:cNvPr id="0" name=""/>
        <dsp:cNvSpPr/>
      </dsp:nvSpPr>
      <dsp:spPr>
        <a:xfrm>
          <a:off x="329753" y="0"/>
          <a:ext cx="2364828" cy="668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es-CO" sz="2100" b="1" kern="1200" dirty="0" smtClean="0"/>
            <a:t>Sistemas Adaptativos</a:t>
          </a:r>
          <a:endParaRPr lang="es-CO" sz="2100" kern="1200" dirty="0"/>
        </a:p>
      </dsp:txBody>
      <dsp:txXfrm>
        <a:off x="329753" y="0"/>
        <a:ext cx="2364828" cy="668605"/>
      </dsp:txXfrm>
    </dsp:sp>
    <dsp:sp modelId="{F2567277-3CED-4687-BB99-450A242C20B0}">
      <dsp:nvSpPr>
        <dsp:cNvPr id="0" name=""/>
        <dsp:cNvSpPr/>
      </dsp:nvSpPr>
      <dsp:spPr>
        <a:xfrm>
          <a:off x="329753" y="1093641"/>
          <a:ext cx="173724" cy="17372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1FB9E-F43B-4296-8D80-DF3BF52880BA}">
      <dsp:nvSpPr>
        <dsp:cNvPr id="0" name=""/>
        <dsp:cNvSpPr/>
      </dsp:nvSpPr>
      <dsp:spPr>
        <a:xfrm>
          <a:off x="495291" y="978027"/>
          <a:ext cx="2199290" cy="40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CO" sz="1400" kern="1200" dirty="0" smtClean="0"/>
            <a:t>(Builes, 2006)</a:t>
          </a:r>
          <a:endParaRPr lang="es-CO" sz="1400" kern="1200" dirty="0"/>
        </a:p>
      </dsp:txBody>
      <dsp:txXfrm>
        <a:off x="495291" y="978027"/>
        <a:ext cx="2199290" cy="404952"/>
      </dsp:txXfrm>
    </dsp:sp>
    <dsp:sp modelId="{E47315D1-CB00-40C8-8F89-959CCD54F86A}">
      <dsp:nvSpPr>
        <dsp:cNvPr id="0" name=""/>
        <dsp:cNvSpPr/>
      </dsp:nvSpPr>
      <dsp:spPr>
        <a:xfrm>
          <a:off x="329753" y="1498593"/>
          <a:ext cx="173724" cy="17372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1E8B9-DDA2-4360-B5BE-CDE2E5A8E8FD}">
      <dsp:nvSpPr>
        <dsp:cNvPr id="0" name=""/>
        <dsp:cNvSpPr/>
      </dsp:nvSpPr>
      <dsp:spPr>
        <a:xfrm>
          <a:off x="495291" y="1382979"/>
          <a:ext cx="2199290" cy="40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CO" sz="1400" kern="1200" dirty="0" smtClean="0"/>
            <a:t>(Arias,2007)</a:t>
          </a:r>
          <a:endParaRPr lang="es-CO" sz="1400" kern="1200" dirty="0"/>
        </a:p>
      </dsp:txBody>
      <dsp:txXfrm>
        <a:off x="495291" y="1382979"/>
        <a:ext cx="2199290" cy="404952"/>
      </dsp:txXfrm>
    </dsp:sp>
    <dsp:sp modelId="{C0545A86-B8DE-4AE9-9C6B-E3EA9293A9C9}">
      <dsp:nvSpPr>
        <dsp:cNvPr id="0" name=""/>
        <dsp:cNvSpPr/>
      </dsp:nvSpPr>
      <dsp:spPr>
        <a:xfrm>
          <a:off x="329753" y="1903545"/>
          <a:ext cx="173724" cy="17372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EB19E-AB2B-4597-9D2B-159A3B0ABD69}">
      <dsp:nvSpPr>
        <dsp:cNvPr id="0" name=""/>
        <dsp:cNvSpPr/>
      </dsp:nvSpPr>
      <dsp:spPr>
        <a:xfrm>
          <a:off x="495291" y="1787932"/>
          <a:ext cx="2199290" cy="40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CO" sz="1400" kern="1200" dirty="0" smtClean="0"/>
            <a:t>(Martins,2008)</a:t>
          </a:r>
          <a:endParaRPr lang="es-CO" sz="1400" kern="1200" dirty="0"/>
        </a:p>
      </dsp:txBody>
      <dsp:txXfrm>
        <a:off x="495291" y="1787932"/>
        <a:ext cx="2199290" cy="404952"/>
      </dsp:txXfrm>
    </dsp:sp>
    <dsp:sp modelId="{7570991E-FA55-455D-AC97-C692E564C265}">
      <dsp:nvSpPr>
        <dsp:cNvPr id="0" name=""/>
        <dsp:cNvSpPr/>
      </dsp:nvSpPr>
      <dsp:spPr>
        <a:xfrm>
          <a:off x="329753" y="2308498"/>
          <a:ext cx="173724" cy="17372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579A66-7431-4570-9B15-FEFF801D6B85}">
      <dsp:nvSpPr>
        <dsp:cNvPr id="0" name=""/>
        <dsp:cNvSpPr/>
      </dsp:nvSpPr>
      <dsp:spPr>
        <a:xfrm>
          <a:off x="495291" y="2192884"/>
          <a:ext cx="2199290" cy="40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CO" sz="1400" kern="1200" dirty="0" smtClean="0"/>
            <a:t>(</a:t>
          </a:r>
          <a:r>
            <a:rPr lang="es-CO" sz="1400" kern="1200" dirty="0" err="1" smtClean="0"/>
            <a:t>Goldstone</a:t>
          </a:r>
          <a:r>
            <a:rPr lang="es-CO" sz="1400" kern="1200" dirty="0" smtClean="0"/>
            <a:t>, 2011)</a:t>
          </a:r>
          <a:endParaRPr lang="es-CO" sz="1400" kern="1200" dirty="0"/>
        </a:p>
      </dsp:txBody>
      <dsp:txXfrm>
        <a:off x="495291" y="2192884"/>
        <a:ext cx="2199290" cy="404952"/>
      </dsp:txXfrm>
    </dsp:sp>
    <dsp:sp modelId="{FE21F6F5-45E6-46B7-9C28-8E73E461B3B2}">
      <dsp:nvSpPr>
        <dsp:cNvPr id="0" name=""/>
        <dsp:cNvSpPr/>
      </dsp:nvSpPr>
      <dsp:spPr>
        <a:xfrm>
          <a:off x="329753" y="2713450"/>
          <a:ext cx="173724" cy="17372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AF97B-7014-465A-ACB6-17ECB73D8490}">
      <dsp:nvSpPr>
        <dsp:cNvPr id="0" name=""/>
        <dsp:cNvSpPr/>
      </dsp:nvSpPr>
      <dsp:spPr>
        <a:xfrm>
          <a:off x="495291" y="2597836"/>
          <a:ext cx="2199290" cy="40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CO" sz="1400" kern="1200" dirty="0" smtClean="0"/>
            <a:t>(Jameson,2011)</a:t>
          </a:r>
          <a:endParaRPr lang="es-CO" sz="1400" kern="1200" dirty="0"/>
        </a:p>
      </dsp:txBody>
      <dsp:txXfrm>
        <a:off x="495291" y="2597836"/>
        <a:ext cx="2199290" cy="404952"/>
      </dsp:txXfrm>
    </dsp:sp>
    <dsp:sp modelId="{C5D6715A-70B5-431F-BCC0-2BF2248143AD}">
      <dsp:nvSpPr>
        <dsp:cNvPr id="0" name=""/>
        <dsp:cNvSpPr/>
      </dsp:nvSpPr>
      <dsp:spPr>
        <a:xfrm>
          <a:off x="329753" y="3118402"/>
          <a:ext cx="173724" cy="17372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4AE822-EA4C-408D-8FC7-7BF092593023}">
      <dsp:nvSpPr>
        <dsp:cNvPr id="0" name=""/>
        <dsp:cNvSpPr/>
      </dsp:nvSpPr>
      <dsp:spPr>
        <a:xfrm>
          <a:off x="495291" y="3002789"/>
          <a:ext cx="2199290" cy="40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CO" sz="1400" kern="1200" dirty="0" smtClean="0"/>
            <a:t>(Weibelzahl,2011)</a:t>
          </a:r>
          <a:endParaRPr lang="es-CO" sz="1400" kern="1200" dirty="0"/>
        </a:p>
      </dsp:txBody>
      <dsp:txXfrm>
        <a:off x="495291" y="3002789"/>
        <a:ext cx="2199290" cy="404952"/>
      </dsp:txXfrm>
    </dsp:sp>
    <dsp:sp modelId="{0CF2E277-A147-4D76-A8D9-028A390327A1}">
      <dsp:nvSpPr>
        <dsp:cNvPr id="0" name=""/>
        <dsp:cNvSpPr/>
      </dsp:nvSpPr>
      <dsp:spPr>
        <a:xfrm>
          <a:off x="329753" y="3523355"/>
          <a:ext cx="173724" cy="17372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FEB3F-E06D-46FC-8E61-EAAE095017E9}">
      <dsp:nvSpPr>
        <dsp:cNvPr id="0" name=""/>
        <dsp:cNvSpPr/>
      </dsp:nvSpPr>
      <dsp:spPr>
        <a:xfrm>
          <a:off x="495291" y="3407741"/>
          <a:ext cx="2199290" cy="40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CO" sz="1400" kern="1200" dirty="0" smtClean="0"/>
            <a:t>(Toker,2012)</a:t>
          </a:r>
          <a:endParaRPr lang="es-CO" sz="1400" kern="1200" dirty="0"/>
        </a:p>
      </dsp:txBody>
      <dsp:txXfrm>
        <a:off x="495291" y="3407741"/>
        <a:ext cx="2199290" cy="404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D0A9B-6EE1-4914-BAF1-CE1F0609D331}">
      <dsp:nvSpPr>
        <dsp:cNvPr id="0" name=""/>
        <dsp:cNvSpPr/>
      </dsp:nvSpPr>
      <dsp:spPr>
        <a:xfrm>
          <a:off x="655730" y="440930"/>
          <a:ext cx="1784882" cy="2099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6234B9-1D7B-4577-AB1C-32B5E2B5EF88}">
      <dsp:nvSpPr>
        <dsp:cNvPr id="0" name=""/>
        <dsp:cNvSpPr/>
      </dsp:nvSpPr>
      <dsp:spPr>
        <a:xfrm>
          <a:off x="655730" y="519793"/>
          <a:ext cx="131123" cy="13112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2596F95-D18D-40E9-BDC1-6B8ECDB1AE2F}">
      <dsp:nvSpPr>
        <dsp:cNvPr id="0" name=""/>
        <dsp:cNvSpPr/>
      </dsp:nvSpPr>
      <dsp:spPr>
        <a:xfrm>
          <a:off x="655730" y="0"/>
          <a:ext cx="1784882" cy="50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t>Modelo Usuario y Modelo Contexto</a:t>
          </a:r>
          <a:endParaRPr lang="es-CO" sz="1200" b="1" kern="1200" dirty="0"/>
        </a:p>
      </dsp:txBody>
      <dsp:txXfrm>
        <a:off x="655730" y="0"/>
        <a:ext cx="1784882" cy="504638"/>
      </dsp:txXfrm>
    </dsp:sp>
    <dsp:sp modelId="{C74770DC-D983-4059-837B-B72A8865ED3F}">
      <dsp:nvSpPr>
        <dsp:cNvPr id="0" name=""/>
        <dsp:cNvSpPr/>
      </dsp:nvSpPr>
      <dsp:spPr>
        <a:xfrm>
          <a:off x="655730" y="825439"/>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225BD23-83FD-4295-8DA1-81ED812F135B}">
      <dsp:nvSpPr>
        <dsp:cNvPr id="0" name=""/>
        <dsp:cNvSpPr/>
      </dsp:nvSpPr>
      <dsp:spPr>
        <a:xfrm>
          <a:off x="780672" y="738178"/>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t>
          </a:r>
          <a:r>
            <a:rPr lang="es-CO" sz="1200" kern="1200" dirty="0" err="1" smtClean="0"/>
            <a:t>Schilit</a:t>
          </a:r>
          <a:r>
            <a:rPr lang="es-CO" sz="1200" kern="1200" dirty="0" smtClean="0"/>
            <a:t>, Bill N,1994)</a:t>
          </a:r>
          <a:endParaRPr lang="es-CO" sz="1200" kern="1200" dirty="0"/>
        </a:p>
      </dsp:txBody>
      <dsp:txXfrm>
        <a:off x="780672" y="738178"/>
        <a:ext cx="1659941" cy="305642"/>
      </dsp:txXfrm>
    </dsp:sp>
    <dsp:sp modelId="{FB11E871-3B83-4887-9944-FB3FBDCC1FD2}">
      <dsp:nvSpPr>
        <dsp:cNvPr id="0" name=""/>
        <dsp:cNvSpPr/>
      </dsp:nvSpPr>
      <dsp:spPr>
        <a:xfrm>
          <a:off x="655730" y="1131081"/>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22A4B7-92AD-4DBB-9697-ED1E2F399CA3}">
      <dsp:nvSpPr>
        <dsp:cNvPr id="0" name=""/>
        <dsp:cNvSpPr/>
      </dsp:nvSpPr>
      <dsp:spPr>
        <a:xfrm>
          <a:off x="780672" y="1043820"/>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(Heikk,2002)</a:t>
          </a:r>
          <a:endParaRPr lang="es-CO" sz="1200" kern="1200" dirty="0"/>
        </a:p>
      </dsp:txBody>
      <dsp:txXfrm>
        <a:off x="780672" y="1043820"/>
        <a:ext cx="1659941" cy="305642"/>
      </dsp:txXfrm>
    </dsp:sp>
    <dsp:sp modelId="{0916A967-F5F7-4098-9E0F-96A3F0760212}">
      <dsp:nvSpPr>
        <dsp:cNvPr id="0" name=""/>
        <dsp:cNvSpPr/>
      </dsp:nvSpPr>
      <dsp:spPr>
        <a:xfrm>
          <a:off x="655730" y="1436724"/>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0C33FF-C3D3-48FD-BDC1-7FFB5C022C8A}">
      <dsp:nvSpPr>
        <dsp:cNvPr id="0" name=""/>
        <dsp:cNvSpPr/>
      </dsp:nvSpPr>
      <dsp:spPr>
        <a:xfrm>
          <a:off x="780672" y="1349463"/>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(Eyharabide,2005)</a:t>
          </a:r>
          <a:endParaRPr lang="es-CO" sz="1200" kern="1200" dirty="0"/>
        </a:p>
      </dsp:txBody>
      <dsp:txXfrm>
        <a:off x="780672" y="1349463"/>
        <a:ext cx="1659941" cy="305642"/>
      </dsp:txXfrm>
    </dsp:sp>
    <dsp:sp modelId="{BDF2512F-944D-4DF5-9F27-5B4C9D423953}">
      <dsp:nvSpPr>
        <dsp:cNvPr id="0" name=""/>
        <dsp:cNvSpPr/>
      </dsp:nvSpPr>
      <dsp:spPr>
        <a:xfrm>
          <a:off x="655730" y="1742367"/>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D5BA6EC-25D7-4A41-B482-7CFE1D036425}">
      <dsp:nvSpPr>
        <dsp:cNvPr id="0" name=""/>
        <dsp:cNvSpPr/>
      </dsp:nvSpPr>
      <dsp:spPr>
        <a:xfrm>
          <a:off x="780672" y="1655106"/>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(Vrieze,2006)</a:t>
          </a:r>
          <a:endParaRPr lang="es-CO" sz="1200" kern="1200" dirty="0"/>
        </a:p>
      </dsp:txBody>
      <dsp:txXfrm>
        <a:off x="780672" y="1655106"/>
        <a:ext cx="1659941" cy="305642"/>
      </dsp:txXfrm>
    </dsp:sp>
    <dsp:sp modelId="{489F139A-26E6-4E6A-B78F-F121DFD59C2B}">
      <dsp:nvSpPr>
        <dsp:cNvPr id="0" name=""/>
        <dsp:cNvSpPr/>
      </dsp:nvSpPr>
      <dsp:spPr>
        <a:xfrm>
          <a:off x="655730" y="2048009"/>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BC436AD-0BAB-46FA-8FF4-5D64BDB5645C}">
      <dsp:nvSpPr>
        <dsp:cNvPr id="0" name=""/>
        <dsp:cNvSpPr/>
      </dsp:nvSpPr>
      <dsp:spPr>
        <a:xfrm>
          <a:off x="780672" y="1960748"/>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(Feisst,2008)</a:t>
          </a:r>
          <a:endParaRPr lang="es-CO" sz="1200" kern="1200" dirty="0"/>
        </a:p>
      </dsp:txBody>
      <dsp:txXfrm>
        <a:off x="780672" y="1960748"/>
        <a:ext cx="1659941" cy="305642"/>
      </dsp:txXfrm>
    </dsp:sp>
    <dsp:sp modelId="{211EFFF9-90E0-4F7A-BA26-0AEE7B98FCB0}">
      <dsp:nvSpPr>
        <dsp:cNvPr id="0" name=""/>
        <dsp:cNvSpPr/>
      </dsp:nvSpPr>
      <dsp:spPr>
        <a:xfrm>
          <a:off x="655730" y="2353652"/>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D8927-2762-4477-A875-B826CB084CA4}">
      <dsp:nvSpPr>
        <dsp:cNvPr id="0" name=""/>
        <dsp:cNvSpPr/>
      </dsp:nvSpPr>
      <dsp:spPr>
        <a:xfrm>
          <a:off x="780672" y="2266391"/>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(Gonzales,2008)</a:t>
          </a:r>
          <a:endParaRPr lang="es-CO" sz="1200" kern="1200" dirty="0"/>
        </a:p>
      </dsp:txBody>
      <dsp:txXfrm>
        <a:off x="780672" y="2266391"/>
        <a:ext cx="1659941" cy="305642"/>
      </dsp:txXfrm>
    </dsp:sp>
    <dsp:sp modelId="{F996C7C8-5D2F-4139-A325-58A8D49DA291}">
      <dsp:nvSpPr>
        <dsp:cNvPr id="0" name=""/>
        <dsp:cNvSpPr/>
      </dsp:nvSpPr>
      <dsp:spPr>
        <a:xfrm>
          <a:off x="655730" y="2659295"/>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A006984-4756-44C0-98D4-31CFD1D371D3}">
      <dsp:nvSpPr>
        <dsp:cNvPr id="0" name=""/>
        <dsp:cNvSpPr/>
      </dsp:nvSpPr>
      <dsp:spPr>
        <a:xfrm>
          <a:off x="780672" y="2572034"/>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(Coutand,2008)</a:t>
          </a:r>
          <a:endParaRPr lang="es-CO" sz="1200" kern="1200" dirty="0"/>
        </a:p>
      </dsp:txBody>
      <dsp:txXfrm>
        <a:off x="780672" y="2572034"/>
        <a:ext cx="1659941" cy="305642"/>
      </dsp:txXfrm>
    </dsp:sp>
    <dsp:sp modelId="{FEB4E7F1-13DF-44F6-9DA6-19798BA2AF22}">
      <dsp:nvSpPr>
        <dsp:cNvPr id="0" name=""/>
        <dsp:cNvSpPr/>
      </dsp:nvSpPr>
      <dsp:spPr>
        <a:xfrm>
          <a:off x="655730" y="2964937"/>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518987F-1046-41A3-BDA3-92B3274ADAC9}">
      <dsp:nvSpPr>
        <dsp:cNvPr id="0" name=""/>
        <dsp:cNvSpPr/>
      </dsp:nvSpPr>
      <dsp:spPr>
        <a:xfrm>
          <a:off x="780672" y="2877676"/>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(Najar,2009)</a:t>
          </a:r>
          <a:endParaRPr lang="es-CO" sz="1200" kern="1200" dirty="0"/>
        </a:p>
      </dsp:txBody>
      <dsp:txXfrm>
        <a:off x="780672" y="2877676"/>
        <a:ext cx="1659941" cy="305642"/>
      </dsp:txXfrm>
    </dsp:sp>
    <dsp:sp modelId="{4A88EE88-F5AE-4EFE-AC66-A1DB8AF884C4}">
      <dsp:nvSpPr>
        <dsp:cNvPr id="0" name=""/>
        <dsp:cNvSpPr/>
      </dsp:nvSpPr>
      <dsp:spPr>
        <a:xfrm>
          <a:off x="655730" y="3270580"/>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D1E7E68-9B4A-4DFC-8A37-5D59B2AAC525}">
      <dsp:nvSpPr>
        <dsp:cNvPr id="0" name=""/>
        <dsp:cNvSpPr/>
      </dsp:nvSpPr>
      <dsp:spPr>
        <a:xfrm>
          <a:off x="780672" y="3183319"/>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(Gomez,2009)</a:t>
          </a:r>
          <a:endParaRPr lang="es-CO" sz="1200" kern="1200" dirty="0"/>
        </a:p>
      </dsp:txBody>
      <dsp:txXfrm>
        <a:off x="780672" y="3183319"/>
        <a:ext cx="1659941" cy="305642"/>
      </dsp:txXfrm>
    </dsp:sp>
    <dsp:sp modelId="{6114DE78-7D3C-4370-8E2D-71D266ACF955}">
      <dsp:nvSpPr>
        <dsp:cNvPr id="0" name=""/>
        <dsp:cNvSpPr/>
      </dsp:nvSpPr>
      <dsp:spPr>
        <a:xfrm>
          <a:off x="655730" y="3576223"/>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046A202-D2BC-4E79-9EB2-7524E8ED8130}">
      <dsp:nvSpPr>
        <dsp:cNvPr id="0" name=""/>
        <dsp:cNvSpPr/>
      </dsp:nvSpPr>
      <dsp:spPr>
        <a:xfrm>
          <a:off x="780672" y="3488962"/>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(Hervás,2010)</a:t>
          </a:r>
          <a:endParaRPr lang="es-CO" sz="1200" kern="1200" dirty="0"/>
        </a:p>
      </dsp:txBody>
      <dsp:txXfrm>
        <a:off x="780672" y="3488962"/>
        <a:ext cx="1659941" cy="305642"/>
      </dsp:txXfrm>
    </dsp:sp>
    <dsp:sp modelId="{F94AC44A-D406-417E-9311-538372753A6F}">
      <dsp:nvSpPr>
        <dsp:cNvPr id="0" name=""/>
        <dsp:cNvSpPr/>
      </dsp:nvSpPr>
      <dsp:spPr>
        <a:xfrm>
          <a:off x="655730" y="3881865"/>
          <a:ext cx="131120" cy="1311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5EE021A-F699-409E-91E7-182685E46B80}">
      <dsp:nvSpPr>
        <dsp:cNvPr id="0" name=""/>
        <dsp:cNvSpPr/>
      </dsp:nvSpPr>
      <dsp:spPr>
        <a:xfrm>
          <a:off x="780672" y="3794605"/>
          <a:ext cx="1659941" cy="30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(Bauer,2011)</a:t>
          </a:r>
          <a:endParaRPr lang="es-CO" sz="1200" kern="1200" dirty="0"/>
        </a:p>
      </dsp:txBody>
      <dsp:txXfrm>
        <a:off x="780672" y="3794605"/>
        <a:ext cx="1659941" cy="3056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E8F45-9CA6-49E2-9B44-EBDD4AB83751}">
      <dsp:nvSpPr>
        <dsp:cNvPr id="0" name=""/>
        <dsp:cNvSpPr/>
      </dsp:nvSpPr>
      <dsp:spPr>
        <a:xfrm>
          <a:off x="35155" y="526338"/>
          <a:ext cx="2130616" cy="250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80C6A2-41E3-453E-A9C3-9D413FDBA9F8}">
      <dsp:nvSpPr>
        <dsp:cNvPr id="0" name=""/>
        <dsp:cNvSpPr/>
      </dsp:nvSpPr>
      <dsp:spPr>
        <a:xfrm>
          <a:off x="50815" y="614468"/>
          <a:ext cx="156522" cy="15652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A61E999-36C4-40C6-956E-847847DAA23A}">
      <dsp:nvSpPr>
        <dsp:cNvPr id="0" name=""/>
        <dsp:cNvSpPr/>
      </dsp:nvSpPr>
      <dsp:spPr>
        <a:xfrm>
          <a:off x="3346" y="0"/>
          <a:ext cx="2228901" cy="590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dirty="0" smtClean="0"/>
            <a:t>Intervenciones TIC promoción de hábitos saludables</a:t>
          </a:r>
          <a:endParaRPr lang="es-CO" sz="1200" b="1" kern="1200" dirty="0"/>
        </a:p>
      </dsp:txBody>
      <dsp:txXfrm>
        <a:off x="3346" y="0"/>
        <a:ext cx="2228901" cy="590369"/>
      </dsp:txXfrm>
    </dsp:sp>
    <dsp:sp modelId="{F096A84C-F33A-4299-B2C1-929945100EE3}">
      <dsp:nvSpPr>
        <dsp:cNvPr id="0" name=""/>
        <dsp:cNvSpPr/>
      </dsp:nvSpPr>
      <dsp:spPr>
        <a:xfrm>
          <a:off x="1673" y="979318"/>
          <a:ext cx="156518" cy="1565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B4B9568-89DC-4F56-BA74-6E6D85CEB1BF}">
      <dsp:nvSpPr>
        <dsp:cNvPr id="0" name=""/>
        <dsp:cNvSpPr/>
      </dsp:nvSpPr>
      <dsp:spPr>
        <a:xfrm>
          <a:off x="150816" y="875154"/>
          <a:ext cx="1981473" cy="3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(Ipsen,2010)</a:t>
          </a:r>
          <a:endParaRPr lang="es-CO" sz="1200" kern="1200" dirty="0"/>
        </a:p>
      </dsp:txBody>
      <dsp:txXfrm>
        <a:off x="150816" y="875154"/>
        <a:ext cx="1981473" cy="364845"/>
      </dsp:txXfrm>
    </dsp:sp>
    <dsp:sp modelId="{C3E9CE8C-BDBA-4E9D-AEEB-AEAD698F621C}">
      <dsp:nvSpPr>
        <dsp:cNvPr id="0" name=""/>
        <dsp:cNvSpPr/>
      </dsp:nvSpPr>
      <dsp:spPr>
        <a:xfrm>
          <a:off x="1673" y="1344164"/>
          <a:ext cx="156518" cy="1565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EED2A4B-7BC6-4ADB-A1F8-8F20D06F8332}">
      <dsp:nvSpPr>
        <dsp:cNvPr id="0" name=""/>
        <dsp:cNvSpPr/>
      </dsp:nvSpPr>
      <dsp:spPr>
        <a:xfrm>
          <a:off x="150816" y="1240000"/>
          <a:ext cx="1981473" cy="3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(Devi,2014)</a:t>
          </a:r>
          <a:endParaRPr lang="es-CO" sz="1200" kern="1200" dirty="0"/>
        </a:p>
      </dsp:txBody>
      <dsp:txXfrm>
        <a:off x="150816" y="1240000"/>
        <a:ext cx="1981473" cy="364845"/>
      </dsp:txXfrm>
    </dsp:sp>
    <dsp:sp modelId="{19764FC8-FFBC-4C00-94B7-26F6146D3080}">
      <dsp:nvSpPr>
        <dsp:cNvPr id="0" name=""/>
        <dsp:cNvSpPr/>
      </dsp:nvSpPr>
      <dsp:spPr>
        <a:xfrm>
          <a:off x="1673" y="1709010"/>
          <a:ext cx="156518" cy="1565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11AB041-C771-473A-B12D-DFB86B486EE5}">
      <dsp:nvSpPr>
        <dsp:cNvPr id="0" name=""/>
        <dsp:cNvSpPr/>
      </dsp:nvSpPr>
      <dsp:spPr>
        <a:xfrm>
          <a:off x="150816" y="1604846"/>
          <a:ext cx="1981473" cy="3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(Genugten,2014)</a:t>
          </a:r>
          <a:endParaRPr lang="es-CO" sz="1200" kern="1200" dirty="0"/>
        </a:p>
      </dsp:txBody>
      <dsp:txXfrm>
        <a:off x="150816" y="1604846"/>
        <a:ext cx="1981473" cy="364845"/>
      </dsp:txXfrm>
    </dsp:sp>
    <dsp:sp modelId="{B41970E2-DBE9-4504-9765-3190C48018F7}">
      <dsp:nvSpPr>
        <dsp:cNvPr id="0" name=""/>
        <dsp:cNvSpPr/>
      </dsp:nvSpPr>
      <dsp:spPr>
        <a:xfrm>
          <a:off x="1673" y="2073856"/>
          <a:ext cx="156518" cy="1565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6FEF9FD-840E-44AE-9FB4-CD08613E4879}">
      <dsp:nvSpPr>
        <dsp:cNvPr id="0" name=""/>
        <dsp:cNvSpPr/>
      </dsp:nvSpPr>
      <dsp:spPr>
        <a:xfrm>
          <a:off x="150816" y="1969692"/>
          <a:ext cx="1981473" cy="3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(Buntrock,2014)</a:t>
          </a:r>
          <a:endParaRPr lang="es-CO" sz="1200" kern="1200" dirty="0"/>
        </a:p>
      </dsp:txBody>
      <dsp:txXfrm>
        <a:off x="150816" y="1969692"/>
        <a:ext cx="1981473" cy="364845"/>
      </dsp:txXfrm>
    </dsp:sp>
    <dsp:sp modelId="{2D989BAA-78B5-4DEA-9F9C-FFA0D9A38B8B}">
      <dsp:nvSpPr>
        <dsp:cNvPr id="0" name=""/>
        <dsp:cNvSpPr/>
      </dsp:nvSpPr>
      <dsp:spPr>
        <a:xfrm>
          <a:off x="1673" y="2438702"/>
          <a:ext cx="156518" cy="1565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180A9A-FC93-4031-A898-4541D53FBFD9}">
      <dsp:nvSpPr>
        <dsp:cNvPr id="0" name=""/>
        <dsp:cNvSpPr/>
      </dsp:nvSpPr>
      <dsp:spPr>
        <a:xfrm>
          <a:off x="150816" y="2334538"/>
          <a:ext cx="1981473" cy="3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(Antypas,2014)</a:t>
          </a:r>
          <a:endParaRPr lang="es-CO" sz="1200" kern="1200" dirty="0"/>
        </a:p>
      </dsp:txBody>
      <dsp:txXfrm>
        <a:off x="150816" y="2334538"/>
        <a:ext cx="1981473" cy="364845"/>
      </dsp:txXfrm>
    </dsp:sp>
    <dsp:sp modelId="{F0AAB9DA-D74E-476C-816A-A7DCFD961DAB}">
      <dsp:nvSpPr>
        <dsp:cNvPr id="0" name=""/>
        <dsp:cNvSpPr/>
      </dsp:nvSpPr>
      <dsp:spPr>
        <a:xfrm>
          <a:off x="1673" y="2803548"/>
          <a:ext cx="156518" cy="1565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702CCA2-A185-40AF-BE49-4D96A6172909}">
      <dsp:nvSpPr>
        <dsp:cNvPr id="0" name=""/>
        <dsp:cNvSpPr/>
      </dsp:nvSpPr>
      <dsp:spPr>
        <a:xfrm>
          <a:off x="150816" y="2699384"/>
          <a:ext cx="1981473" cy="3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(Carpenter,2014)</a:t>
          </a:r>
          <a:endParaRPr lang="es-CO" sz="1200" kern="1200" dirty="0"/>
        </a:p>
      </dsp:txBody>
      <dsp:txXfrm>
        <a:off x="150816" y="2699384"/>
        <a:ext cx="1981473" cy="364845"/>
      </dsp:txXfrm>
    </dsp:sp>
    <dsp:sp modelId="{CAB72218-483A-4627-ACFB-D791F5250406}">
      <dsp:nvSpPr>
        <dsp:cNvPr id="0" name=""/>
        <dsp:cNvSpPr/>
      </dsp:nvSpPr>
      <dsp:spPr>
        <a:xfrm>
          <a:off x="1673" y="3168394"/>
          <a:ext cx="156518" cy="1565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0D981A-5213-4C7F-B567-450ADA1B7B2F}">
      <dsp:nvSpPr>
        <dsp:cNvPr id="0" name=""/>
        <dsp:cNvSpPr/>
      </dsp:nvSpPr>
      <dsp:spPr>
        <a:xfrm>
          <a:off x="150816" y="3064230"/>
          <a:ext cx="1981473" cy="3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(Gschwind,2014)</a:t>
          </a:r>
          <a:endParaRPr lang="es-CO" sz="1200" kern="1200" dirty="0"/>
        </a:p>
      </dsp:txBody>
      <dsp:txXfrm>
        <a:off x="150816" y="3064230"/>
        <a:ext cx="1981473" cy="364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DF5C-7D0F-448D-AC38-6864F0DFB9AA}">
      <dsp:nvSpPr>
        <dsp:cNvPr id="0" name=""/>
        <dsp:cNvSpPr/>
      </dsp:nvSpPr>
      <dsp:spPr>
        <a:xfrm>
          <a:off x="240" y="669794"/>
          <a:ext cx="2375782" cy="2795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07DC8B-3732-4CF3-B5D4-F4A2F71A3381}">
      <dsp:nvSpPr>
        <dsp:cNvPr id="0" name=""/>
        <dsp:cNvSpPr/>
      </dsp:nvSpPr>
      <dsp:spPr>
        <a:xfrm>
          <a:off x="240" y="774765"/>
          <a:ext cx="174533" cy="17453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766BA8B-BCA4-46C1-AD97-6CB4E26099D7}">
      <dsp:nvSpPr>
        <dsp:cNvPr id="0" name=""/>
        <dsp:cNvSpPr/>
      </dsp:nvSpPr>
      <dsp:spPr>
        <a:xfrm>
          <a:off x="240" y="0"/>
          <a:ext cx="2375782" cy="837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dirty="0" smtClean="0"/>
            <a:t>Sistemas personalizados o adaptativos para promoción de hábitos saludables</a:t>
          </a:r>
          <a:endParaRPr lang="es-CO" sz="1200" b="1" kern="1200" dirty="0"/>
        </a:p>
      </dsp:txBody>
      <dsp:txXfrm>
        <a:off x="240" y="0"/>
        <a:ext cx="2375782" cy="837483"/>
      </dsp:txXfrm>
    </dsp:sp>
    <dsp:sp modelId="{B0EBC412-03D5-4C06-A1B6-CC2F4B9E8339}">
      <dsp:nvSpPr>
        <dsp:cNvPr id="0" name=""/>
        <dsp:cNvSpPr/>
      </dsp:nvSpPr>
      <dsp:spPr>
        <a:xfrm>
          <a:off x="240" y="1181597"/>
          <a:ext cx="174529" cy="17452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DFBC628-648C-45D6-90B3-1A29CCB9CB23}">
      <dsp:nvSpPr>
        <dsp:cNvPr id="0" name=""/>
        <dsp:cNvSpPr/>
      </dsp:nvSpPr>
      <dsp:spPr>
        <a:xfrm>
          <a:off x="166545" y="1065448"/>
          <a:ext cx="2209477" cy="40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t>
          </a:r>
          <a:r>
            <a:rPr lang="es-CO" sz="1200" kern="1200" dirty="0" err="1" smtClean="0"/>
            <a:t>Buttussi</a:t>
          </a:r>
          <a:r>
            <a:rPr lang="es-CO" sz="1200" kern="1200" dirty="0" smtClean="0"/>
            <a:t>, 2008)</a:t>
          </a:r>
          <a:endParaRPr lang="es-CO" sz="1200" kern="1200" dirty="0"/>
        </a:p>
      </dsp:txBody>
      <dsp:txXfrm>
        <a:off x="166545" y="1065448"/>
        <a:ext cx="2209477" cy="406828"/>
      </dsp:txXfrm>
    </dsp:sp>
    <dsp:sp modelId="{70AB8DB2-1EF8-48CA-8C10-6D8BE1327446}">
      <dsp:nvSpPr>
        <dsp:cNvPr id="0" name=""/>
        <dsp:cNvSpPr/>
      </dsp:nvSpPr>
      <dsp:spPr>
        <a:xfrm>
          <a:off x="240" y="1588425"/>
          <a:ext cx="174529" cy="17452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3BDEB37-F906-46D9-A7D8-31F730D81475}">
      <dsp:nvSpPr>
        <dsp:cNvPr id="0" name=""/>
        <dsp:cNvSpPr/>
      </dsp:nvSpPr>
      <dsp:spPr>
        <a:xfrm>
          <a:off x="166545" y="1472276"/>
          <a:ext cx="2209477" cy="40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(Bricon-Souf,2007)</a:t>
          </a:r>
          <a:endParaRPr lang="es-CO" sz="1200" kern="1200" dirty="0"/>
        </a:p>
      </dsp:txBody>
      <dsp:txXfrm>
        <a:off x="166545" y="1472276"/>
        <a:ext cx="2209477" cy="406828"/>
      </dsp:txXfrm>
    </dsp:sp>
    <dsp:sp modelId="{A5A6B65A-F4D8-4BC2-8273-3F6C3B3EAC8A}">
      <dsp:nvSpPr>
        <dsp:cNvPr id="0" name=""/>
        <dsp:cNvSpPr/>
      </dsp:nvSpPr>
      <dsp:spPr>
        <a:xfrm>
          <a:off x="240" y="1995253"/>
          <a:ext cx="174529" cy="17452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EC6E1BB-692F-430A-AF18-D4F00F258D0C}">
      <dsp:nvSpPr>
        <dsp:cNvPr id="0" name=""/>
        <dsp:cNvSpPr/>
      </dsp:nvSpPr>
      <dsp:spPr>
        <a:xfrm>
          <a:off x="166545" y="1879104"/>
          <a:ext cx="2209477" cy="40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(Meyer,2012)</a:t>
          </a:r>
          <a:endParaRPr lang="es-CO" sz="1200" kern="1200" dirty="0"/>
        </a:p>
      </dsp:txBody>
      <dsp:txXfrm>
        <a:off x="166545" y="1879104"/>
        <a:ext cx="2209477" cy="406828"/>
      </dsp:txXfrm>
    </dsp:sp>
    <dsp:sp modelId="{C0D8B050-553B-461A-88BE-D53F2AC5624B}">
      <dsp:nvSpPr>
        <dsp:cNvPr id="0" name=""/>
        <dsp:cNvSpPr/>
      </dsp:nvSpPr>
      <dsp:spPr>
        <a:xfrm>
          <a:off x="240" y="2402082"/>
          <a:ext cx="174529" cy="17452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366DC1B-8277-45B7-97B7-8D1F6807FE7C}">
      <dsp:nvSpPr>
        <dsp:cNvPr id="0" name=""/>
        <dsp:cNvSpPr/>
      </dsp:nvSpPr>
      <dsp:spPr>
        <a:xfrm>
          <a:off x="166545" y="2285932"/>
          <a:ext cx="2209477" cy="40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dirty="0" smtClean="0"/>
            <a:t>(</a:t>
          </a:r>
          <a:r>
            <a:rPr lang="es-CO" sz="1200" kern="1200" dirty="0" err="1" smtClean="0"/>
            <a:t>Buttussi</a:t>
          </a:r>
          <a:r>
            <a:rPr lang="es-CO" sz="1200" kern="1200" dirty="0" smtClean="0"/>
            <a:t>, 2011)</a:t>
          </a:r>
          <a:endParaRPr lang="es-CO" sz="1200" kern="1200" dirty="0"/>
        </a:p>
      </dsp:txBody>
      <dsp:txXfrm>
        <a:off x="166545" y="2285932"/>
        <a:ext cx="2209477" cy="406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6B968-AA60-4F65-8AB9-9884DDE783E1}">
      <dsp:nvSpPr>
        <dsp:cNvPr id="0" name=""/>
        <dsp:cNvSpPr/>
      </dsp:nvSpPr>
      <dsp:spPr>
        <a:xfrm>
          <a:off x="3528499"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Búsqueda (Revisión sistemática)</a:t>
          </a:r>
          <a:endParaRPr lang="es-CO" sz="1500" kern="1200" dirty="0"/>
        </a:p>
      </dsp:txBody>
      <dsp:txXfrm>
        <a:off x="3528499" y="29355"/>
        <a:ext cx="1006078" cy="1006078"/>
      </dsp:txXfrm>
    </dsp:sp>
    <dsp:sp modelId="{040B0B3E-7568-439B-930D-32CCC55480E6}">
      <dsp:nvSpPr>
        <dsp:cNvPr id="0" name=""/>
        <dsp:cNvSpPr/>
      </dsp:nvSpPr>
      <dsp:spPr>
        <a:xfrm>
          <a:off x="1162170" y="289"/>
          <a:ext cx="3771658" cy="3771658"/>
        </a:xfrm>
        <a:prstGeom prst="circularArrow">
          <a:avLst>
            <a:gd name="adj1" fmla="val 5202"/>
            <a:gd name="adj2" fmla="val 336015"/>
            <a:gd name="adj3" fmla="val 21292825"/>
            <a:gd name="adj4" fmla="val 19766604"/>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6534A-FF0C-490C-8659-E417DDD76BB6}">
      <dsp:nvSpPr>
        <dsp:cNvPr id="0" name=""/>
        <dsp:cNvSpPr/>
      </dsp:nvSpPr>
      <dsp:spPr>
        <a:xfrm>
          <a:off x="4136359"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Proponer solución (DCU)</a:t>
          </a:r>
          <a:endParaRPr lang="es-CO" sz="1500" kern="1200" dirty="0"/>
        </a:p>
      </dsp:txBody>
      <dsp:txXfrm>
        <a:off x="4136359" y="1900156"/>
        <a:ext cx="1006078" cy="1006078"/>
      </dsp:txXfrm>
    </dsp:sp>
    <dsp:sp modelId="{8052461E-2B89-45FB-BA3C-A5FFFCDFD8F0}">
      <dsp:nvSpPr>
        <dsp:cNvPr id="0" name=""/>
        <dsp:cNvSpPr/>
      </dsp:nvSpPr>
      <dsp:spPr>
        <a:xfrm>
          <a:off x="1162170" y="289"/>
          <a:ext cx="3771658" cy="3771658"/>
        </a:xfrm>
        <a:prstGeom prst="circularArrow">
          <a:avLst>
            <a:gd name="adj1" fmla="val 5202"/>
            <a:gd name="adj2" fmla="val 336015"/>
            <a:gd name="adj3" fmla="val 4014266"/>
            <a:gd name="adj4" fmla="val 2253829"/>
            <a:gd name="adj5" fmla="val 606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1B754-4A85-4428-90A7-3786AAFAAF85}">
      <dsp:nvSpPr>
        <dsp:cNvPr id="0" name=""/>
        <dsp:cNvSpPr/>
      </dsp:nvSpPr>
      <dsp:spPr>
        <a:xfrm>
          <a:off x="2544960" y="3056374"/>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Construir y desarrollar (DCU-</a:t>
          </a:r>
          <a:r>
            <a:rPr lang="es-CO" sz="1500" kern="1200" dirty="0" err="1" smtClean="0"/>
            <a:t>Delphy</a:t>
          </a:r>
          <a:r>
            <a:rPr lang="es-CO" sz="1500" kern="1200" dirty="0" smtClean="0"/>
            <a:t>)</a:t>
          </a:r>
          <a:endParaRPr lang="es-CO" sz="1500" kern="1200" dirty="0"/>
        </a:p>
      </dsp:txBody>
      <dsp:txXfrm>
        <a:off x="2544960" y="3056374"/>
        <a:ext cx="1006078" cy="1006078"/>
      </dsp:txXfrm>
    </dsp:sp>
    <dsp:sp modelId="{E0BEBDAA-F8A2-4ECE-B97C-C73F4A46C8FB}">
      <dsp:nvSpPr>
        <dsp:cNvPr id="0" name=""/>
        <dsp:cNvSpPr/>
      </dsp:nvSpPr>
      <dsp:spPr>
        <a:xfrm>
          <a:off x="1162170" y="289"/>
          <a:ext cx="3771658" cy="3771658"/>
        </a:xfrm>
        <a:prstGeom prst="circularArrow">
          <a:avLst>
            <a:gd name="adj1" fmla="val 5202"/>
            <a:gd name="adj2" fmla="val 336015"/>
            <a:gd name="adj3" fmla="val 8210155"/>
            <a:gd name="adj4" fmla="val 6449719"/>
            <a:gd name="adj5" fmla="val 606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ADAA8-533B-4A2C-94E0-70454A6883E0}">
      <dsp:nvSpPr>
        <dsp:cNvPr id="0" name=""/>
        <dsp:cNvSpPr/>
      </dsp:nvSpPr>
      <dsp:spPr>
        <a:xfrm>
          <a:off x="953562"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Medir analizar y evaluar (</a:t>
          </a:r>
          <a:r>
            <a:rPr lang="es-CO" sz="1500" kern="1200" dirty="0" err="1" smtClean="0"/>
            <a:t>Desmet</a:t>
          </a:r>
          <a:r>
            <a:rPr lang="es-CO" sz="1500" kern="1200" dirty="0" smtClean="0"/>
            <a:t>)</a:t>
          </a:r>
          <a:endParaRPr lang="es-CO" sz="1500" kern="1200" dirty="0"/>
        </a:p>
      </dsp:txBody>
      <dsp:txXfrm>
        <a:off x="953562" y="1900156"/>
        <a:ext cx="1006078" cy="1006078"/>
      </dsp:txXfrm>
    </dsp:sp>
    <dsp:sp modelId="{4097E8F1-0482-4B3C-8F41-8F7881876FAA}">
      <dsp:nvSpPr>
        <dsp:cNvPr id="0" name=""/>
        <dsp:cNvSpPr/>
      </dsp:nvSpPr>
      <dsp:spPr>
        <a:xfrm>
          <a:off x="1162170" y="289"/>
          <a:ext cx="3771658" cy="3771658"/>
        </a:xfrm>
        <a:prstGeom prst="circularArrow">
          <a:avLst>
            <a:gd name="adj1" fmla="val 5202"/>
            <a:gd name="adj2" fmla="val 336015"/>
            <a:gd name="adj3" fmla="val 12297380"/>
            <a:gd name="adj4" fmla="val 10771160"/>
            <a:gd name="adj5" fmla="val 60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A3226-5C9B-40AE-AD93-8D91204DFE71}">
      <dsp:nvSpPr>
        <dsp:cNvPr id="0" name=""/>
        <dsp:cNvSpPr/>
      </dsp:nvSpPr>
      <dsp:spPr>
        <a:xfrm>
          <a:off x="1561422"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Concluir y socializar (publicar)</a:t>
          </a:r>
          <a:endParaRPr lang="es-CO" sz="1500" kern="1200" dirty="0"/>
        </a:p>
      </dsp:txBody>
      <dsp:txXfrm>
        <a:off x="1561422" y="29355"/>
        <a:ext cx="1006078" cy="1006078"/>
      </dsp:txXfrm>
    </dsp:sp>
    <dsp:sp modelId="{9A98FF6D-3EC5-4142-8E39-2F2E82978F57}">
      <dsp:nvSpPr>
        <dsp:cNvPr id="0" name=""/>
        <dsp:cNvSpPr/>
      </dsp:nvSpPr>
      <dsp:spPr>
        <a:xfrm>
          <a:off x="1162170" y="289"/>
          <a:ext cx="3771658" cy="3771658"/>
        </a:xfrm>
        <a:prstGeom prst="circularArrow">
          <a:avLst>
            <a:gd name="adj1" fmla="val 5202"/>
            <a:gd name="adj2" fmla="val 336015"/>
            <a:gd name="adj3" fmla="val 16865256"/>
            <a:gd name="adj4" fmla="val 15198729"/>
            <a:gd name="adj5" fmla="val 606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57B07-B8EE-4668-981B-6F8319785B51}" type="datetimeFigureOut">
              <a:rPr lang="es-CO" smtClean="0"/>
              <a:pPr/>
              <a:t>19/03/2015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73B63-0B72-413A-BDAA-17B995A9BC0F}" type="slidenum">
              <a:rPr lang="es-CO" smtClean="0"/>
              <a:pPr/>
              <a:t>‹Nº›</a:t>
            </a:fld>
            <a:endParaRPr lang="es-CO"/>
          </a:p>
        </p:txBody>
      </p:sp>
    </p:spTree>
    <p:extLst>
      <p:ext uri="{BB962C8B-B14F-4D97-AF65-F5344CB8AC3E}">
        <p14:creationId xmlns:p14="http://schemas.microsoft.com/office/powerpoint/2010/main" val="363054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s.wikipedia.org/wiki/Independencia_(probabilidad)" TargetMode="External"/><Relationship Id="rId3" Type="http://schemas.openxmlformats.org/officeDocument/2006/relationships/hyperlink" Target="http://www.guiacampsa.com/" TargetMode="External"/><Relationship Id="rId7" Type="http://schemas.openxmlformats.org/officeDocument/2006/relationships/hyperlink" Target="http://es.wikipedia.org/wiki/Teorema_de_Baye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s.wikipedia.org/wiki/Clasificaci%C3%B3n" TargetMode="External"/><Relationship Id="rId5" Type="http://schemas.openxmlformats.org/officeDocument/2006/relationships/hyperlink" Target="http://es.wikipedia.org/wiki/Miner%C3%ADa_de_datos" TargetMode="External"/><Relationship Id="rId4" Type="http://schemas.openxmlformats.org/officeDocument/2006/relationships/hyperlink" Target="http://es.wikipedia.org/wiki/Probabilida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2</a:t>
            </a:fld>
            <a:endParaRPr lang="es-CO"/>
          </a:p>
        </p:txBody>
      </p:sp>
    </p:spTree>
    <p:extLst>
      <p:ext uri="{BB962C8B-B14F-4D97-AF65-F5344CB8AC3E}">
        <p14:creationId xmlns:p14="http://schemas.microsoft.com/office/powerpoint/2010/main" val="180069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15</a:t>
            </a:fld>
            <a:endParaRPr lang="es-CO"/>
          </a:p>
        </p:txBody>
      </p:sp>
    </p:spTree>
    <p:extLst>
      <p:ext uri="{BB962C8B-B14F-4D97-AF65-F5344CB8AC3E}">
        <p14:creationId xmlns:p14="http://schemas.microsoft.com/office/powerpoint/2010/main" val="200879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3"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CO" sz="1200" dirty="0" smtClean="0"/>
              <a:t>Un sistema adaptativo es aquel que ajusta su funcionamiento al usuario    tomando a éste como unidad esencial en su desempeño.</a:t>
            </a:r>
          </a:p>
          <a:p>
            <a:pPr algn="just"/>
            <a:endParaRPr lang="es-CO" sz="1200" dirty="0" smtClean="0"/>
          </a:p>
          <a:p>
            <a:pPr algn="just"/>
            <a:r>
              <a:rPr lang="es-CO" sz="1200" dirty="0" smtClean="0"/>
              <a:t>El principio de un sistema adaptativo es adquirir información del usuario para ser usada en la inferencia de características abstractas, basada en esas características el sistema define el comportamiento del sistema. </a:t>
            </a:r>
          </a:p>
          <a:p>
            <a:pPr algn="just"/>
            <a:endParaRPr lang="es-CO" sz="1200" dirty="0" smtClean="0"/>
          </a:p>
          <a:p>
            <a:pPr algn="just"/>
            <a:r>
              <a:rPr lang="es-CO" sz="1200" dirty="0" smtClean="0"/>
              <a:t>La característica principal de los sistemas adaptativos es un modelo explícito del usuario el cual representa el conocimiento, metas, intereses y otras características que permiten al sistema distinguir entre diferentes usuarios.</a:t>
            </a:r>
          </a:p>
          <a:p>
            <a:pPr eaLnBrk="1" hangingPunct="1">
              <a:spcBef>
                <a:spcPct val="0"/>
              </a:spcBef>
            </a:pPr>
            <a:endParaRPr lang="es-CO" altLang="es-CO" dirty="0" smtClean="0"/>
          </a:p>
          <a:p>
            <a:pPr eaLnBrk="1" hangingPunct="1">
              <a:spcBef>
                <a:spcPct val="0"/>
              </a:spcBef>
            </a:pPr>
            <a:r>
              <a:rPr lang="es-CO" altLang="es-CO" dirty="0" smtClean="0"/>
              <a:t>MODELO DE USUARIOS</a:t>
            </a:r>
          </a:p>
          <a:p>
            <a:pPr eaLnBrk="1" hangingPunct="1">
              <a:spcBef>
                <a:spcPct val="0"/>
              </a:spcBef>
            </a:pPr>
            <a:endParaRPr lang="es-CO" altLang="es-CO" dirty="0" smtClean="0"/>
          </a:p>
          <a:p>
            <a:pPr algn="just"/>
            <a:r>
              <a:rPr lang="es-CO" sz="1200" dirty="0" smtClean="0"/>
              <a:t>El modelo de usuario permite muchos aspectos importantes del sistema, en respuesta a ciertas características del usuario. Dichas características representan en conocimiento y preferencias que el sistema asume que el usuario tiene.</a:t>
            </a:r>
          </a:p>
          <a:p>
            <a:pPr algn="just"/>
            <a:endParaRPr lang="es-CO" sz="1200" dirty="0" smtClean="0"/>
          </a:p>
          <a:p>
            <a:pPr algn="just"/>
            <a:r>
              <a:rPr lang="es-CO" sz="1200" dirty="0" smtClean="0"/>
              <a:t>Dichas características son generales como los objetivos del usuario, además de características de acuerdo a un perfil genérico (información personal) y un perfil psicológico (estereotipos que permitan clasificar al usuario).</a:t>
            </a:r>
          </a:p>
          <a:p>
            <a:pPr algn="just"/>
            <a:endParaRPr lang="es-CO" sz="1200" dirty="0" smtClean="0"/>
          </a:p>
          <a:p>
            <a:pPr algn="just"/>
            <a:endParaRPr lang="es-CO" sz="1200" dirty="0" smtClean="0"/>
          </a:p>
          <a:p>
            <a:pPr eaLnBrk="1" hangingPunct="1">
              <a:spcBef>
                <a:spcPct val="0"/>
              </a:spcBef>
              <a:buFontTx/>
              <a:buChar char="•"/>
            </a:pPr>
            <a:r>
              <a:rPr lang="es-CO" dirty="0" smtClean="0"/>
              <a:t>La adaptabilidad del sistema puede entenderse como la capacidad del sistema para que, dinámicamente adapte su conducta a los requerimientos de la interacción usuario-sistema</a:t>
            </a:r>
          </a:p>
          <a:p>
            <a:pPr eaLnBrk="1" hangingPunct="1">
              <a:spcBef>
                <a:spcPct val="0"/>
              </a:spcBef>
              <a:buFontTx/>
              <a:buChar char="•"/>
            </a:pPr>
            <a:endParaRPr lang="es-CO" dirty="0" smtClean="0"/>
          </a:p>
          <a:p>
            <a:pPr eaLnBrk="1" hangingPunct="1">
              <a:spcBef>
                <a:spcPct val="0"/>
              </a:spcBef>
              <a:buFontTx/>
              <a:buChar char="•"/>
            </a:pPr>
            <a:r>
              <a:rPr lang="es-CO" dirty="0" smtClean="0"/>
              <a:t> El modelo del estudiante en un sistema de educación virtual se puede entender como aquellas características del alumno que son relevantes en el proceso educativo, y la   interrelación entre estas.</a:t>
            </a:r>
          </a:p>
          <a:p>
            <a:pPr eaLnBrk="1" hangingPunct="1">
              <a:spcBef>
                <a:spcPct val="0"/>
              </a:spcBef>
            </a:pPr>
            <a:endParaRPr lang="es-CO" altLang="es-CO" dirty="0" smtClean="0"/>
          </a:p>
          <a:p>
            <a:pPr algn="just"/>
            <a:endParaRPr lang="es-CO" sz="1200" dirty="0" smtClean="0"/>
          </a:p>
          <a:p>
            <a:pPr algn="just"/>
            <a:endParaRPr lang="es-CO" sz="1200" dirty="0" smtClean="0"/>
          </a:p>
          <a:p>
            <a:pPr algn="just"/>
            <a:r>
              <a:rPr lang="es-CO" sz="1200" dirty="0" smtClean="0"/>
              <a:t>MODELO DE CONTEXTO</a:t>
            </a:r>
          </a:p>
          <a:p>
            <a:pPr eaLnBrk="1" hangingPunct="1">
              <a:spcBef>
                <a:spcPct val="0"/>
              </a:spcBef>
            </a:pPr>
            <a:endParaRPr lang="es-CO" altLang="es-CO" dirty="0" smtClean="0"/>
          </a:p>
        </p:txBody>
      </p:sp>
      <p:sp>
        <p:nvSpPr>
          <p:cNvPr id="256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465E49-84A4-4A2B-808A-DC69D662C26A}" type="slidenum">
              <a:rPr lang="es-ES" altLang="es-CO" smtClean="0">
                <a:latin typeface="Arial" pitchFamily="34" charset="0"/>
                <a:cs typeface="Arial" pitchFamily="34" charset="0"/>
              </a:rPr>
              <a:pPr/>
              <a:t>17</a:t>
            </a:fld>
            <a:endParaRPr lang="es-ES" altLang="es-CO"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500" baseline="0" dirty="0" smtClean="0"/>
              <a:t>Caracterizadas y formalizadas, repositorio y metadatos de estas intervenciones, en que personas se realizaron, edades, el tipo de estudio que se realizo, saber si esa intervención fue relevante, </a:t>
            </a:r>
            <a:r>
              <a:rPr lang="es-CO" sz="500" baseline="0" dirty="0" err="1" smtClean="0"/>
              <a:t>guias</a:t>
            </a:r>
            <a:r>
              <a:rPr lang="es-CO" sz="500" baseline="0" dirty="0" smtClean="0"/>
              <a:t> para diseñar estudios y definir los protocolos y hacer una </a:t>
            </a:r>
            <a:r>
              <a:rPr lang="es-CO" sz="500" baseline="0" dirty="0" err="1" smtClean="0"/>
              <a:t>revision</a:t>
            </a:r>
            <a:r>
              <a:rPr lang="es-CO" sz="500" baseline="0" dirty="0" smtClean="0"/>
              <a:t> </a:t>
            </a:r>
            <a:r>
              <a:rPr lang="es-CO" sz="500" baseline="0" dirty="0" err="1" smtClean="0"/>
              <a:t>sistematica</a:t>
            </a:r>
            <a:r>
              <a:rPr lang="es-CO" sz="500" baseline="0" dirty="0" smtClean="0"/>
              <a:t>, para clasificar y comparar los diferentes estudios. Comparar </a:t>
            </a:r>
            <a:r>
              <a:rPr lang="es-CO" sz="500" baseline="0" dirty="0" err="1" smtClean="0"/>
              <a:t>poblacion</a:t>
            </a:r>
            <a:r>
              <a:rPr lang="es-CO" sz="500" baseline="0" dirty="0" smtClean="0"/>
              <a:t>, tiempo, </a:t>
            </a:r>
            <a:r>
              <a:rPr lang="es-CO" sz="500" baseline="0" dirty="0" err="1" smtClean="0"/>
              <a:t>metodologias</a:t>
            </a:r>
            <a:r>
              <a:rPr lang="es-CO" sz="500" baseline="0" dirty="0" smtClean="0"/>
              <a:t>.</a:t>
            </a:r>
          </a:p>
          <a:p>
            <a:r>
              <a:rPr lang="es-CO" sz="500" baseline="0" dirty="0" smtClean="0"/>
              <a:t>Establecen sesgo </a:t>
            </a:r>
            <a:r>
              <a:rPr lang="es-CO" sz="500" baseline="0" dirty="0" err="1" smtClean="0"/>
              <a:t>metodologico</a:t>
            </a:r>
            <a:r>
              <a:rPr lang="es-CO" sz="500" baseline="0" dirty="0" smtClean="0"/>
              <a:t>, valoran que tan bien diseñado estuvo el estudio. y le dan valores.</a:t>
            </a:r>
            <a:endParaRPr lang="es-CO" sz="500" baseline="0"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29</a:t>
            </a:fld>
            <a:endParaRPr lang="es-CO"/>
          </a:p>
        </p:txBody>
      </p:sp>
    </p:spTree>
    <p:extLst>
      <p:ext uri="{BB962C8B-B14F-4D97-AF65-F5344CB8AC3E}">
        <p14:creationId xmlns:p14="http://schemas.microsoft.com/office/powerpoint/2010/main" val="372802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Busqueda</a:t>
            </a:r>
            <a:r>
              <a:rPr lang="en-US" dirty="0" smtClean="0"/>
              <a:t> de </a:t>
            </a:r>
            <a:r>
              <a:rPr lang="en-US" dirty="0" err="1" smtClean="0"/>
              <a:t>soluciones</a:t>
            </a:r>
            <a:r>
              <a:rPr lang="en-US" dirty="0" smtClean="0"/>
              <a:t> </a:t>
            </a:r>
            <a:r>
              <a:rPr lang="en-US" dirty="0" err="1" smtClean="0"/>
              <a:t>existentes</a:t>
            </a:r>
            <a:endParaRPr lang="en-US" dirty="0" smtClean="0"/>
          </a:p>
          <a:p>
            <a:r>
              <a:rPr lang="en-US" dirty="0" err="1" smtClean="0"/>
              <a:t>Proponer</a:t>
            </a:r>
            <a:r>
              <a:rPr lang="en-US" dirty="0" smtClean="0"/>
              <a:t> </a:t>
            </a:r>
            <a:r>
              <a:rPr lang="en-US" dirty="0" err="1" smtClean="0"/>
              <a:t>mejores</a:t>
            </a:r>
            <a:r>
              <a:rPr lang="en-US" dirty="0" smtClean="0"/>
              <a:t> </a:t>
            </a:r>
            <a:r>
              <a:rPr lang="en-US" dirty="0" err="1" smtClean="0"/>
              <a:t>soluciones</a:t>
            </a:r>
            <a:endParaRPr lang="en-US" dirty="0" smtClean="0"/>
          </a:p>
          <a:p>
            <a:r>
              <a:rPr lang="en-US" dirty="0" err="1" smtClean="0"/>
              <a:t>Construir</a:t>
            </a:r>
            <a:r>
              <a:rPr lang="en-US" dirty="0" smtClean="0"/>
              <a:t> y </a:t>
            </a:r>
            <a:r>
              <a:rPr lang="en-US" dirty="0" err="1" smtClean="0"/>
              <a:t>desarrollar</a:t>
            </a:r>
            <a:r>
              <a:rPr lang="en-US" dirty="0" smtClean="0"/>
              <a:t> la </a:t>
            </a:r>
            <a:r>
              <a:rPr lang="en-US" dirty="0" err="1" smtClean="0"/>
              <a:t>mejorsolución</a:t>
            </a:r>
            <a:endParaRPr lang="en-US" dirty="0" smtClean="0"/>
          </a:p>
          <a:p>
            <a:r>
              <a:rPr lang="en-US" dirty="0" err="1" smtClean="0"/>
              <a:t>Mide</a:t>
            </a:r>
            <a:r>
              <a:rPr lang="en-US" dirty="0" smtClean="0"/>
              <a:t>, </a:t>
            </a:r>
            <a:r>
              <a:rPr lang="en-US" dirty="0" err="1" smtClean="0"/>
              <a:t>analiza</a:t>
            </a:r>
            <a:r>
              <a:rPr lang="en-US" dirty="0" smtClean="0"/>
              <a:t> y </a:t>
            </a:r>
            <a:r>
              <a:rPr lang="en-US" dirty="0" err="1" smtClean="0"/>
              <a:t>evalua</a:t>
            </a:r>
            <a:endParaRPr lang="en-US" dirty="0" smtClean="0"/>
          </a:p>
          <a:p>
            <a:r>
              <a:rPr lang="es-CO" dirty="0" smtClean="0"/>
              <a:t>Repita hasta que no hay más mejoras son posibles </a:t>
            </a:r>
            <a:r>
              <a:rPr lang="es-CO" dirty="0" err="1" smtClean="0"/>
              <a:t>conlcuye</a:t>
            </a:r>
            <a:r>
              <a:rPr lang="es-CO" dirty="0" smtClean="0"/>
              <a:t>.</a:t>
            </a:r>
          </a:p>
          <a:p>
            <a:endParaRPr lang="es-CO"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31</a:t>
            </a:fld>
            <a:endParaRPr lang="es-CO"/>
          </a:p>
        </p:txBody>
      </p:sp>
    </p:spTree>
    <p:extLst>
      <p:ext uri="{BB962C8B-B14F-4D97-AF65-F5344CB8AC3E}">
        <p14:creationId xmlns:p14="http://schemas.microsoft.com/office/powerpoint/2010/main" val="47969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A nivel mundial y nacional se ha visto un incremento en las tasas de </a:t>
            </a:r>
            <a:r>
              <a:rPr lang="es-ES_tradnl" sz="1200" kern="1200" dirty="0" err="1" smtClean="0">
                <a:solidFill>
                  <a:schemeClr val="tx1"/>
                </a:solidFill>
                <a:effectLst/>
                <a:latin typeface="+mn-lt"/>
                <a:ea typeface="+mn-ea"/>
                <a:cs typeface="+mn-cs"/>
              </a:rPr>
              <a:t>morbi</a:t>
            </a:r>
            <a:r>
              <a:rPr lang="es-ES_tradnl" sz="1200" kern="1200" dirty="0" smtClean="0">
                <a:solidFill>
                  <a:schemeClr val="tx1"/>
                </a:solidFill>
                <a:effectLst/>
                <a:latin typeface="+mn-lt"/>
                <a:ea typeface="+mn-ea"/>
                <a:cs typeface="+mn-cs"/>
              </a:rPr>
              <a:t>-mortalidad por enfermedades crónicas no transmisibles, ECNT, entre las cuales se encuentran la obesidad, enfermedades cardiovasculares, hipertensión arterial, diabetes tipo II y enfermedades respiratorias, entre otras. En </a:t>
            </a:r>
            <a:r>
              <a:rPr lang="es-CO" sz="1200" kern="1200" dirty="0" smtClean="0">
                <a:solidFill>
                  <a:schemeClr val="tx1"/>
                </a:solidFill>
                <a:effectLst/>
                <a:latin typeface="+mn-lt"/>
                <a:ea typeface="+mn-ea"/>
                <a:cs typeface="+mn-cs"/>
              </a:rPr>
              <a:t>[3]</a:t>
            </a:r>
            <a:r>
              <a:rPr lang="es-ES_tradnl" sz="1200" kern="1200" dirty="0" smtClean="0">
                <a:solidFill>
                  <a:schemeClr val="tx1"/>
                </a:solidFill>
                <a:effectLst/>
                <a:latin typeface="+mn-lt"/>
                <a:ea typeface="+mn-ea"/>
                <a:cs typeface="+mn-cs"/>
              </a:rPr>
              <a:t> mencionan que una de las enfermedades crónicas más prevalentes en el mundo son las enfermedades cardiovasculares que provocan aproximadamente 17,3 millones de muertes cada año, seguido está el Cáncer  con un número de 7,6 millones de defunciones, le siguen las enfermedades respiratorias con 4,2 millones y la </a:t>
            </a:r>
            <a:r>
              <a:rPr lang="es-CO" sz="1200" kern="1200" dirty="0" smtClean="0">
                <a:solidFill>
                  <a:schemeClr val="tx1"/>
                </a:solidFill>
                <a:effectLst/>
                <a:latin typeface="+mn-lt"/>
                <a:ea typeface="+mn-ea"/>
                <a:cs typeface="+mn-cs"/>
              </a:rPr>
              <a:t>diabetes con 1,3 millones de muertes al año. </a:t>
            </a:r>
            <a:endParaRPr lang="es-CO"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4</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sz="1000"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5</a:t>
            </a:fld>
            <a:endParaRPr lang="es-CO"/>
          </a:p>
        </p:txBody>
      </p:sp>
    </p:spTree>
    <p:extLst>
      <p:ext uri="{BB962C8B-B14F-4D97-AF65-F5344CB8AC3E}">
        <p14:creationId xmlns:p14="http://schemas.microsoft.com/office/powerpoint/2010/main" val="394641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sz="1200" b="0" i="0" kern="1200" dirty="0" smtClean="0">
                <a:solidFill>
                  <a:schemeClr val="tx1"/>
                </a:solidFill>
                <a:latin typeface="+mn-lt"/>
                <a:ea typeface="+mn-ea"/>
                <a:cs typeface="+mn-cs"/>
              </a:rPr>
              <a:t>Los estilos de vida están determinados por procesos sociales, tradiciones, hábitos, conductas y comportamientos de los individuos y grupos de población que conllevan a la satisfacción de las necesidades humanas para alcanzar la calidad de vida.</a:t>
            </a:r>
          </a:p>
          <a:p>
            <a:r>
              <a:rPr lang="es-CO" dirty="0" smtClean="0"/>
              <a:t>OMS, estilos de vida saludables, http://www.who.int/world-health-day/2012/toolkit/campaign/es/</a:t>
            </a:r>
          </a:p>
          <a:p>
            <a:r>
              <a:rPr lang="es-CO" dirty="0" smtClean="0"/>
              <a:t>http://www.uniminuto.edu/web/uvd/-/estilos-de-vida-saludables</a:t>
            </a:r>
            <a:endParaRPr lang="es-CO"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6</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t>"la percepción que un individuo tiene de su lugar en la existencia, en el contexto de la cultura y del sistema de valores en los que vive y en relación con sus objetivos, sus expectativas, sus normas, sus inquietudes".</a:t>
            </a:r>
          </a:p>
          <a:p>
            <a:endParaRPr lang="es-CO"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8</a:t>
            </a:fld>
            <a:endParaRPr lang="es-CO"/>
          </a:p>
        </p:txBody>
      </p:sp>
    </p:spTree>
    <p:extLst>
      <p:ext uri="{BB962C8B-B14F-4D97-AF65-F5344CB8AC3E}">
        <p14:creationId xmlns:p14="http://schemas.microsoft.com/office/powerpoint/2010/main" val="131188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Enfermedades cardiovasculares y </a:t>
            </a:r>
            <a:r>
              <a:rPr lang="es-CO" dirty="0" err="1" smtClean="0"/>
              <a:t>simetic</a:t>
            </a:r>
            <a:endParaRPr lang="es-CO"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9</a:t>
            </a:fld>
            <a:endParaRPr lang="es-CO"/>
          </a:p>
        </p:txBody>
      </p:sp>
    </p:spTree>
    <p:extLst>
      <p:ext uri="{BB962C8B-B14F-4D97-AF65-F5344CB8AC3E}">
        <p14:creationId xmlns:p14="http://schemas.microsoft.com/office/powerpoint/2010/main" val="388461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ctr"/>
            <a:r>
              <a:rPr lang="es-CO" sz="100" b="0" i="0" kern="1200" baseline="0" dirty="0" smtClean="0">
                <a:solidFill>
                  <a:schemeClr val="tx1"/>
                </a:solidFill>
                <a:effectLst/>
                <a:latin typeface="Arial" panose="020B0604020202020204" pitchFamily="34" charset="0"/>
                <a:ea typeface="+mn-ea"/>
                <a:cs typeface="+mn-cs"/>
              </a:rPr>
              <a:t>estrategia eficaz que reduce sustancialmente la mortalidad y la carga de morbilidad mundiales, la OMS adoptó en mayo de 2004 la "Estrategia mundial sobre régimen alimentario, actividad física y salud".</a:t>
            </a:r>
            <a:endParaRPr lang="es-CO" sz="100" baseline="0" dirty="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10</a:t>
            </a:fld>
            <a:endParaRPr lang="es-CO"/>
          </a:p>
        </p:txBody>
      </p:sp>
    </p:spTree>
    <p:extLst>
      <p:ext uri="{BB962C8B-B14F-4D97-AF65-F5344CB8AC3E}">
        <p14:creationId xmlns:p14="http://schemas.microsoft.com/office/powerpoint/2010/main" val="86364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endParaRPr lang="es-CO" sz="1200" b="0" i="0" kern="1200" dirty="0" smtClean="0">
              <a:solidFill>
                <a:schemeClr val="tx1"/>
              </a:solidFill>
              <a:latin typeface="+mn-lt"/>
              <a:ea typeface="+mn-ea"/>
              <a:cs typeface="+mn-cs"/>
            </a:endParaRPr>
          </a:p>
          <a:p>
            <a:endParaRPr lang="es-CO" sz="1200" b="0" i="0" kern="1200" dirty="0" smtClean="0">
              <a:solidFill>
                <a:schemeClr val="tx1"/>
              </a:solidFill>
              <a:latin typeface="+mn-lt"/>
              <a:ea typeface="+mn-ea"/>
              <a:cs typeface="+mn-cs"/>
            </a:endParaRPr>
          </a:p>
          <a:p>
            <a:r>
              <a:rPr lang="es-CO" sz="1200" b="0" i="0" kern="1200" dirty="0" smtClean="0">
                <a:solidFill>
                  <a:schemeClr val="tx1"/>
                </a:solidFill>
                <a:latin typeface="+mn-lt"/>
                <a:ea typeface="+mn-ea"/>
                <a:cs typeface="+mn-cs"/>
              </a:rPr>
              <a:t>Disciplina, concepto de sistemas adaptativos:</a:t>
            </a:r>
          </a:p>
          <a:p>
            <a:endParaRPr lang="es-CO" sz="1200" b="0" i="0" kern="1200" dirty="0" smtClean="0">
              <a:solidFill>
                <a:schemeClr val="tx1"/>
              </a:solidFill>
              <a:latin typeface="+mn-lt"/>
              <a:ea typeface="+mn-ea"/>
              <a:cs typeface="+mn-cs"/>
            </a:endParaRPr>
          </a:p>
          <a:p>
            <a:r>
              <a:rPr lang="es-CO" sz="1200" b="0" i="0" kern="1200" dirty="0" smtClean="0">
                <a:solidFill>
                  <a:schemeClr val="tx1"/>
                </a:solidFill>
                <a:latin typeface="+mn-lt"/>
                <a:ea typeface="+mn-ea"/>
                <a:cs typeface="+mn-cs"/>
              </a:rPr>
              <a:t>Son programas de computación (software) capaces de diseñar información para usuarios (de forma individual) tomando en cuenta un modelo detallado de sus objetivos, intereses y preferencias.</a:t>
            </a:r>
            <a:r>
              <a:rPr lang="es-CO" dirty="0" smtClean="0"/>
              <a:t/>
            </a:r>
            <a:br>
              <a:rPr lang="es-CO" dirty="0" smtClean="0"/>
            </a:br>
            <a:endParaRPr lang="es-CO" dirty="0" smtClean="0"/>
          </a:p>
          <a:p>
            <a:pPr algn="just"/>
            <a:r>
              <a:rPr lang="es-CO" sz="1200" dirty="0" smtClean="0"/>
              <a:t>Un sistema adaptativo es aquel que ajusta su funcionamiento al usuario    tomando a éste como unidad esencial en su desempeño.</a:t>
            </a:r>
          </a:p>
          <a:p>
            <a:pPr algn="just"/>
            <a:endParaRPr lang="es-CO" sz="1200" dirty="0" smtClean="0"/>
          </a:p>
          <a:p>
            <a:pPr algn="just"/>
            <a:r>
              <a:rPr lang="es-CO" sz="1200" dirty="0" smtClean="0"/>
              <a:t>El principio de un sistema adaptativo es adquirir información del usuario para ser usada en la inferencia de características abstractas, basada en esas características el sistema define el comportamiento del sistema. </a:t>
            </a:r>
          </a:p>
          <a:p>
            <a:pPr algn="just"/>
            <a:endParaRPr lang="es-CO" sz="1200" dirty="0" smtClean="0"/>
          </a:p>
          <a:p>
            <a:pPr algn="just"/>
            <a:r>
              <a:rPr lang="es-CO" sz="1200" dirty="0" smtClean="0"/>
              <a:t>La característica principal de los sistemas adaptativos es un modelo explícito del usuario el cual representa el conocimiento, metas, intereses y otras características que permiten al sistema distinguir entre diferentes usuarios.</a:t>
            </a:r>
          </a:p>
          <a:p>
            <a:endParaRPr lang="es-CO" dirty="0" smtClean="0"/>
          </a:p>
          <a:p>
            <a:r>
              <a:rPr lang="es-CO" dirty="0" smtClean="0"/>
              <a:t/>
            </a:r>
            <a:br>
              <a:rPr lang="es-CO" dirty="0" smtClean="0"/>
            </a:br>
            <a:r>
              <a:rPr lang="es-CO" sz="1200" b="0" i="0" kern="1200" dirty="0" smtClean="0">
                <a:solidFill>
                  <a:schemeClr val="tx1"/>
                </a:solidFill>
                <a:latin typeface="+mn-lt"/>
                <a:ea typeface="+mn-ea"/>
                <a:cs typeface="+mn-cs"/>
              </a:rPr>
              <a:t>• En función de una serie de variables que responden a diferentes perfiles de usuario adaptan dinámica o estáticamente los contenidos, los elementos multimedia, el mapeado del sitio Web e incluso el aspecto de la propia </a:t>
            </a:r>
            <a:r>
              <a:rPr lang="es-CO" sz="1200" b="0" i="0" kern="1200" dirty="0" err="1" smtClean="0">
                <a:solidFill>
                  <a:schemeClr val="tx1"/>
                </a:solidFill>
                <a:latin typeface="+mn-lt"/>
                <a:ea typeface="+mn-ea"/>
                <a:cs typeface="+mn-cs"/>
              </a:rPr>
              <a:t>interfase</a:t>
            </a:r>
            <a:r>
              <a:rPr lang="es-CO" sz="1200" b="0" i="0" kern="1200" dirty="0" smtClean="0">
                <a:solidFill>
                  <a:schemeClr val="tx1"/>
                </a:solidFill>
                <a:latin typeface="+mn-lt"/>
                <a:ea typeface="+mn-ea"/>
                <a:cs typeface="+mn-cs"/>
              </a:rPr>
              <a:t>.</a:t>
            </a:r>
            <a:endParaRPr lang="es-CO" dirty="0" smtClean="0"/>
          </a:p>
          <a:p>
            <a:endParaRPr lang="es-CO" dirty="0" smtClean="0"/>
          </a:p>
          <a:p>
            <a:r>
              <a:rPr lang="es-CO" dirty="0" smtClean="0"/>
              <a:t>1) EL SISTEMA DE EJECUCIÓN: Esta primera parte es como un </a:t>
            </a:r>
          </a:p>
          <a:p>
            <a:r>
              <a:rPr lang="es-CO" dirty="0" smtClean="0"/>
              <a:t>sistema experto; o sea lo que puede hacer el sistema sin adaptarse ni </a:t>
            </a:r>
          </a:p>
          <a:p>
            <a:r>
              <a:rPr lang="es-CO" dirty="0" smtClean="0"/>
              <a:t>aprender. </a:t>
            </a:r>
          </a:p>
          <a:p>
            <a:r>
              <a:rPr lang="es-CO" dirty="0" smtClean="0"/>
              <a:t>2) ASIGNACIÓN DE CRÉDITO: La segunda parte decide cuales de </a:t>
            </a:r>
          </a:p>
          <a:p>
            <a:r>
              <a:rPr lang="es-CO" dirty="0" smtClean="0"/>
              <a:t>las partes (o reglas) del sistema funcionan y cuales no. </a:t>
            </a:r>
          </a:p>
          <a:p>
            <a:r>
              <a:rPr lang="es-CO" dirty="0" smtClean="0"/>
              <a:t>3) DESCUBRIMIENTO DE REGLAS: Es la parte que debe inventar </a:t>
            </a:r>
          </a:p>
          <a:p>
            <a:r>
              <a:rPr lang="es-CO" dirty="0" smtClean="0"/>
              <a:t>o proponer al sistema nuevas reglas. Esta es la tarea más difícil de las </a:t>
            </a:r>
          </a:p>
          <a:p>
            <a:r>
              <a:rPr lang="es-CO" dirty="0" smtClean="0"/>
              <a:t>tres.</a:t>
            </a:r>
          </a:p>
          <a:p>
            <a:endParaRPr lang="es-CO" dirty="0" smtClean="0"/>
          </a:p>
          <a:p>
            <a:r>
              <a:rPr lang="es-CO" sz="1200" b="0" i="0" kern="1200" dirty="0" smtClean="0">
                <a:solidFill>
                  <a:schemeClr val="tx1"/>
                </a:solidFill>
                <a:latin typeface="+mn-lt"/>
                <a:ea typeface="+mn-ea"/>
                <a:cs typeface="+mn-cs"/>
              </a:rPr>
              <a:t>Todo esto que puede estar pareciendo un poco de ciencia ficción está teniendo una fuerte eclosión en aplicaciones populares para el usuario final. Fijémonos, por ejemplo, en el problema del </a:t>
            </a:r>
            <a:r>
              <a:rPr lang="es-CO" sz="1200" b="0" i="0" kern="1200" dirty="0" err="1" smtClean="0">
                <a:solidFill>
                  <a:schemeClr val="tx1"/>
                </a:solidFill>
                <a:latin typeface="+mn-lt"/>
                <a:ea typeface="+mn-ea"/>
                <a:cs typeface="+mn-cs"/>
              </a:rPr>
              <a:t>spam</a:t>
            </a:r>
            <a:r>
              <a:rPr lang="es-CO" sz="1200" b="0" i="0" kern="1200" dirty="0" smtClean="0">
                <a:solidFill>
                  <a:schemeClr val="tx1"/>
                </a:solidFill>
                <a:latin typeface="+mn-lt"/>
                <a:ea typeface="+mn-ea"/>
                <a:cs typeface="+mn-cs"/>
              </a:rPr>
              <a:t>, actualmente </a:t>
            </a:r>
            <a:r>
              <a:rPr lang="es-CO" sz="1200" b="0" i="0" kern="1200" dirty="0" err="1" smtClean="0">
                <a:solidFill>
                  <a:schemeClr val="tx1"/>
                </a:solidFill>
                <a:latin typeface="+mn-lt"/>
                <a:ea typeface="+mn-ea"/>
                <a:cs typeface="+mn-cs"/>
              </a:rPr>
              <a:t>evolution</a:t>
            </a:r>
            <a:r>
              <a:rPr lang="es-CO" sz="1200" b="0" i="0" kern="1200" dirty="0" smtClean="0">
                <a:solidFill>
                  <a:schemeClr val="tx1"/>
                </a:solidFill>
                <a:latin typeface="+mn-lt"/>
                <a:ea typeface="+mn-ea"/>
                <a:cs typeface="+mn-cs"/>
              </a:rPr>
              <a:t>, </a:t>
            </a:r>
            <a:r>
              <a:rPr lang="es-CO" sz="1200" b="0" i="0" kern="1200" dirty="0" err="1" smtClean="0">
                <a:solidFill>
                  <a:schemeClr val="tx1"/>
                </a:solidFill>
                <a:latin typeface="+mn-lt"/>
                <a:ea typeface="+mn-ea"/>
                <a:cs typeface="+mn-cs"/>
              </a:rPr>
              <a:t>mozilla</a:t>
            </a:r>
            <a:r>
              <a:rPr lang="es-CO" sz="1200" b="0" i="0" kern="1200" dirty="0" smtClean="0">
                <a:solidFill>
                  <a:schemeClr val="tx1"/>
                </a:solidFill>
                <a:latin typeface="+mn-lt"/>
                <a:ea typeface="+mn-ea"/>
                <a:cs typeface="+mn-cs"/>
              </a:rPr>
              <a:t>, </a:t>
            </a:r>
            <a:r>
              <a:rPr lang="es-CO" sz="1200" b="0" i="0" kern="1200" dirty="0" err="1" smtClean="0">
                <a:solidFill>
                  <a:schemeClr val="tx1"/>
                </a:solidFill>
                <a:latin typeface="+mn-lt"/>
                <a:ea typeface="+mn-ea"/>
                <a:cs typeface="+mn-cs"/>
              </a:rPr>
              <a:t>kmail</a:t>
            </a:r>
            <a:r>
              <a:rPr lang="es-CO" sz="1200" b="0" i="0" kern="1200" dirty="0" smtClean="0">
                <a:solidFill>
                  <a:schemeClr val="tx1"/>
                </a:solidFill>
                <a:latin typeface="+mn-lt"/>
                <a:ea typeface="+mn-ea"/>
                <a:cs typeface="+mn-cs"/>
              </a:rPr>
              <a:t> y otros lectores de correo están introduciendo facilidades para separar el </a:t>
            </a:r>
            <a:r>
              <a:rPr lang="es-CO" sz="1200" b="0" i="0" kern="1200" dirty="0" err="1" smtClean="0">
                <a:solidFill>
                  <a:schemeClr val="tx1"/>
                </a:solidFill>
                <a:latin typeface="+mn-lt"/>
                <a:ea typeface="+mn-ea"/>
                <a:cs typeface="+mn-cs"/>
              </a:rPr>
              <a:t>spam</a:t>
            </a:r>
            <a:r>
              <a:rPr lang="es-CO" sz="1200" b="0" i="0" kern="1200" dirty="0" smtClean="0">
                <a:solidFill>
                  <a:schemeClr val="tx1"/>
                </a:solidFill>
                <a:latin typeface="+mn-lt"/>
                <a:ea typeface="+mn-ea"/>
                <a:cs typeface="+mn-cs"/>
              </a:rPr>
              <a:t> del </a:t>
            </a:r>
            <a:r>
              <a:rPr lang="es-CO" sz="1200" b="0" i="0" kern="1200" dirty="0" err="1" smtClean="0">
                <a:solidFill>
                  <a:schemeClr val="tx1"/>
                </a:solidFill>
                <a:latin typeface="+mn-lt"/>
                <a:ea typeface="+mn-ea"/>
                <a:cs typeface="+mn-cs"/>
              </a:rPr>
              <a:t>ham</a:t>
            </a:r>
            <a:r>
              <a:rPr lang="es-CO" sz="1200" b="0" i="0" kern="1200" dirty="0" smtClean="0">
                <a:solidFill>
                  <a:schemeClr val="tx1"/>
                </a:solidFill>
                <a:latin typeface="+mn-lt"/>
                <a:ea typeface="+mn-ea"/>
                <a:cs typeface="+mn-cs"/>
              </a:rPr>
              <a:t>, es decir, el correo electrónico "no" deseado, del "sí" deseado. Para ello normalmente se aplica un algoritmo de aprendizaje automático denominado </a:t>
            </a:r>
            <a:r>
              <a:rPr lang="es-CO" sz="1200" b="0" i="0" kern="1200" dirty="0" err="1" smtClean="0">
                <a:solidFill>
                  <a:schemeClr val="tx1"/>
                </a:solidFill>
                <a:latin typeface="+mn-lt"/>
                <a:ea typeface="+mn-ea"/>
                <a:cs typeface="+mn-cs"/>
              </a:rPr>
              <a:t>Naive</a:t>
            </a:r>
            <a:r>
              <a:rPr lang="es-CO" sz="1200" b="0" i="0" kern="1200" dirty="0" smtClean="0">
                <a:solidFill>
                  <a:schemeClr val="tx1"/>
                </a:solidFill>
                <a:latin typeface="+mn-lt"/>
                <a:ea typeface="+mn-ea"/>
                <a:cs typeface="+mn-cs"/>
              </a:rPr>
              <a:t> </a:t>
            </a:r>
            <a:r>
              <a:rPr lang="es-CO" sz="1200" b="0" i="0" kern="1200" dirty="0" err="1" smtClean="0">
                <a:solidFill>
                  <a:schemeClr val="tx1"/>
                </a:solidFill>
                <a:latin typeface="+mn-lt"/>
                <a:ea typeface="+mn-ea"/>
                <a:cs typeface="+mn-cs"/>
              </a:rPr>
              <a:t>Bayes</a:t>
            </a:r>
            <a:r>
              <a:rPr lang="es-CO" sz="1200" b="0" i="0" kern="1200" dirty="0" smtClean="0">
                <a:solidFill>
                  <a:schemeClr val="tx1"/>
                </a:solidFill>
                <a:latin typeface="+mn-lt"/>
                <a:ea typeface="+mn-ea"/>
                <a:cs typeface="+mn-cs"/>
              </a:rPr>
              <a:t>. Muchos sitios web también están incorporando estos métodos para incrementar ventas ó visitas. Es conocido el caso de Amazon que utiliza filtrado colaborativo para encontrar usuarios con perfiles de compra similares y recomendar productos personalizados. Un ejemplo un poco más hispano es la </a:t>
            </a:r>
            <a:r>
              <a:rPr lang="es-CO" sz="1200" b="0" i="0" kern="1200" dirty="0" err="1" smtClean="0">
                <a:solidFill>
                  <a:schemeClr val="tx1"/>
                </a:solidFill>
                <a:latin typeface="+mn-lt"/>
                <a:ea typeface="+mn-ea"/>
                <a:cs typeface="+mn-cs"/>
                <a:hlinkClick r:id="rId3"/>
              </a:rPr>
              <a:t>Guia</a:t>
            </a:r>
            <a:r>
              <a:rPr lang="es-CO" sz="1200" b="0" i="0" kern="1200" dirty="0" smtClean="0">
                <a:solidFill>
                  <a:schemeClr val="tx1"/>
                </a:solidFill>
                <a:latin typeface="+mn-lt"/>
                <a:ea typeface="+mn-ea"/>
                <a:cs typeface="+mn-cs"/>
                <a:hlinkClick r:id="rId3"/>
              </a:rPr>
              <a:t> </a:t>
            </a:r>
            <a:r>
              <a:rPr lang="es-CO" sz="1200" b="0" i="0" kern="1200" dirty="0" err="1" smtClean="0">
                <a:solidFill>
                  <a:schemeClr val="tx1"/>
                </a:solidFill>
                <a:latin typeface="+mn-lt"/>
                <a:ea typeface="+mn-ea"/>
                <a:cs typeface="+mn-cs"/>
                <a:hlinkClick r:id="rId3"/>
              </a:rPr>
              <a:t>Campsa</a:t>
            </a:r>
            <a:r>
              <a:rPr lang="es-CO" sz="1200" b="0" i="0" kern="1200" dirty="0" smtClean="0">
                <a:solidFill>
                  <a:schemeClr val="tx1"/>
                </a:solidFill>
                <a:latin typeface="+mn-lt"/>
                <a:ea typeface="+mn-ea"/>
                <a:cs typeface="+mn-cs"/>
              </a:rPr>
              <a:t> que utiliza una neurona </a:t>
            </a:r>
            <a:r>
              <a:rPr lang="es-CO" sz="1200" b="0" i="0" kern="1200" dirty="0" err="1" smtClean="0">
                <a:solidFill>
                  <a:schemeClr val="tx1"/>
                </a:solidFill>
                <a:latin typeface="+mn-lt"/>
                <a:ea typeface="+mn-ea"/>
                <a:cs typeface="+mn-cs"/>
              </a:rPr>
              <a:t>articial</a:t>
            </a:r>
            <a:r>
              <a:rPr lang="es-CO" sz="1200" b="0" i="0" kern="1200" dirty="0" smtClean="0">
                <a:solidFill>
                  <a:schemeClr val="tx1"/>
                </a:solidFill>
                <a:latin typeface="+mn-lt"/>
                <a:ea typeface="+mn-ea"/>
                <a:cs typeface="+mn-cs"/>
              </a:rPr>
              <a:t> para ordenar el orden de rutas que prefieren los usuarios.</a:t>
            </a:r>
          </a:p>
          <a:p>
            <a:r>
              <a:rPr lang="es-CO" sz="1200" b="0" i="0" kern="1200" dirty="0" smtClean="0">
                <a:solidFill>
                  <a:schemeClr val="tx1"/>
                </a:solidFill>
                <a:latin typeface="+mn-lt"/>
                <a:ea typeface="+mn-ea"/>
                <a:cs typeface="+mn-cs"/>
              </a:rPr>
              <a:t>Ahora que se tiene un poco más claro para que puede ser útil hoy el aprendizaje automático, se verá cómo crear un sistema que aprenda a decidir si es un buen día para jugar al tenis en función de una serie de atributos: fuerza del viento (</a:t>
            </a:r>
            <a:r>
              <a:rPr lang="es-CO" sz="1200" b="0" i="0" kern="1200" dirty="0" err="1" smtClean="0">
                <a:solidFill>
                  <a:schemeClr val="tx1"/>
                </a:solidFill>
                <a:latin typeface="+mn-lt"/>
                <a:ea typeface="+mn-ea"/>
                <a:cs typeface="+mn-cs"/>
              </a:rPr>
              <a:t>wind</a:t>
            </a:r>
            <a:r>
              <a:rPr lang="es-CO" sz="1200" b="0" i="0" kern="1200" dirty="0" smtClean="0">
                <a:solidFill>
                  <a:schemeClr val="tx1"/>
                </a:solidFill>
                <a:latin typeface="+mn-lt"/>
                <a:ea typeface="+mn-ea"/>
                <a:cs typeface="+mn-cs"/>
              </a:rPr>
              <a:t>), humedad (</a:t>
            </a:r>
            <a:r>
              <a:rPr lang="es-CO" sz="1200" b="0" i="0" kern="1200" dirty="0" err="1" smtClean="0">
                <a:solidFill>
                  <a:schemeClr val="tx1"/>
                </a:solidFill>
                <a:latin typeface="+mn-lt"/>
                <a:ea typeface="+mn-ea"/>
                <a:cs typeface="+mn-cs"/>
              </a:rPr>
              <a:t>humidity</a:t>
            </a:r>
            <a:r>
              <a:rPr lang="es-CO" sz="1200" b="0" i="0" kern="1200" dirty="0" smtClean="0">
                <a:solidFill>
                  <a:schemeClr val="tx1"/>
                </a:solidFill>
                <a:latin typeface="+mn-lt"/>
                <a:ea typeface="+mn-ea"/>
                <a:cs typeface="+mn-cs"/>
              </a:rPr>
              <a:t>), temperatura (</a:t>
            </a:r>
            <a:r>
              <a:rPr lang="es-CO" sz="1200" b="0" i="0" kern="1200" dirty="0" err="1" smtClean="0">
                <a:solidFill>
                  <a:schemeClr val="tx1"/>
                </a:solidFill>
                <a:latin typeface="+mn-lt"/>
                <a:ea typeface="+mn-ea"/>
                <a:cs typeface="+mn-cs"/>
              </a:rPr>
              <a:t>temperature</a:t>
            </a:r>
            <a:r>
              <a:rPr lang="es-CO" sz="1200" b="0" i="0" kern="1200" dirty="0" smtClean="0">
                <a:solidFill>
                  <a:schemeClr val="tx1"/>
                </a:solidFill>
                <a:latin typeface="+mn-lt"/>
                <a:ea typeface="+mn-ea"/>
                <a:cs typeface="+mn-cs"/>
              </a:rPr>
              <a:t>) y previsión del cielo (</a:t>
            </a:r>
            <a:r>
              <a:rPr lang="es-CO" sz="1200" b="0" i="0" kern="1200" dirty="0" err="1" smtClean="0">
                <a:solidFill>
                  <a:schemeClr val="tx1"/>
                </a:solidFill>
                <a:latin typeface="+mn-lt"/>
                <a:ea typeface="+mn-ea"/>
                <a:cs typeface="+mn-cs"/>
              </a:rPr>
              <a:t>outlook</a:t>
            </a:r>
            <a:r>
              <a:rPr lang="es-CO" sz="1200" b="0" i="0" kern="1200" dirty="0" smtClean="0">
                <a:solidFill>
                  <a:schemeClr val="tx1"/>
                </a:solidFill>
                <a:latin typeface="+mn-lt"/>
                <a:ea typeface="+mn-ea"/>
                <a:cs typeface="+mn-cs"/>
              </a:rPr>
              <a:t>). Para ello vamos a utilizar el algoritmo ID3 implementado en </a:t>
            </a:r>
            <a:r>
              <a:rPr lang="es-CO" sz="1200" b="0" i="0" kern="1200" dirty="0" err="1" smtClean="0">
                <a:solidFill>
                  <a:schemeClr val="tx1"/>
                </a:solidFill>
                <a:latin typeface="+mn-lt"/>
                <a:ea typeface="+mn-ea"/>
                <a:cs typeface="+mn-cs"/>
              </a:rPr>
              <a:t>lisp</a:t>
            </a:r>
            <a:r>
              <a:rPr lang="es-CO" sz="1200" b="0" i="0" kern="1200" dirty="0" smtClean="0">
                <a:solidFill>
                  <a:schemeClr val="tx1"/>
                </a:solidFill>
                <a:latin typeface="+mn-lt"/>
                <a:ea typeface="+mn-ea"/>
                <a:cs typeface="+mn-cs"/>
              </a:rPr>
              <a:t> por Tom Mitchell, uno de los padres del aprendizaje automático. Para ello es necesario instalar un intérprete de </a:t>
            </a:r>
            <a:r>
              <a:rPr lang="es-CO" sz="1200" b="0" i="0" kern="1200" dirty="0" err="1" smtClean="0">
                <a:solidFill>
                  <a:schemeClr val="tx1"/>
                </a:solidFill>
                <a:latin typeface="+mn-lt"/>
                <a:ea typeface="+mn-ea"/>
                <a:cs typeface="+mn-cs"/>
              </a:rPr>
              <a:t>lisp</a:t>
            </a:r>
            <a:r>
              <a:rPr lang="es-CO" sz="1200" b="0" i="0" kern="1200" dirty="0" smtClean="0">
                <a:solidFill>
                  <a:schemeClr val="tx1"/>
                </a:solidFill>
                <a:latin typeface="+mn-lt"/>
                <a:ea typeface="+mn-ea"/>
                <a:cs typeface="+mn-cs"/>
              </a:rPr>
              <a:t> (si usamos </a:t>
            </a:r>
            <a:r>
              <a:rPr lang="es-CO" sz="1200" b="0" i="0" kern="1200" dirty="0" err="1" smtClean="0">
                <a:solidFill>
                  <a:schemeClr val="tx1"/>
                </a:solidFill>
                <a:latin typeface="+mn-lt"/>
                <a:ea typeface="+mn-ea"/>
                <a:cs typeface="+mn-cs"/>
              </a:rPr>
              <a:t>debian</a:t>
            </a:r>
            <a:r>
              <a:rPr lang="es-CO" sz="1200" b="0" i="0" kern="1200" dirty="0" smtClean="0">
                <a:solidFill>
                  <a:schemeClr val="tx1"/>
                </a:solidFill>
                <a:latin typeface="+mn-lt"/>
                <a:ea typeface="+mn-ea"/>
                <a:cs typeface="+mn-cs"/>
              </a:rPr>
              <a:t> y queremos </a:t>
            </a:r>
            <a:r>
              <a:rPr lang="es-CO" sz="1200" b="0" i="0" kern="1200" dirty="0" err="1" smtClean="0">
                <a:solidFill>
                  <a:schemeClr val="tx1"/>
                </a:solidFill>
                <a:latin typeface="+mn-lt"/>
                <a:ea typeface="+mn-ea"/>
                <a:cs typeface="+mn-cs"/>
              </a:rPr>
              <a:t>cmucl</a:t>
            </a:r>
            <a:r>
              <a:rPr lang="es-CO" sz="1200" b="0" i="0" kern="1200" dirty="0" smtClean="0">
                <a:solidFill>
                  <a:schemeClr val="tx1"/>
                </a:solidFill>
                <a:latin typeface="+mn-lt"/>
                <a:ea typeface="+mn-ea"/>
                <a:cs typeface="+mn-cs"/>
              </a:rPr>
              <a:t>) </a:t>
            </a:r>
            <a:r>
              <a:rPr lang="es-CO" sz="1200" b="1" i="0" kern="1200" dirty="0" err="1" smtClean="0">
                <a:solidFill>
                  <a:schemeClr val="tx1"/>
                </a:solidFill>
                <a:latin typeface="+mn-lt"/>
                <a:ea typeface="+mn-ea"/>
                <a:cs typeface="+mn-cs"/>
              </a:rPr>
              <a:t>apt-get</a:t>
            </a:r>
            <a:r>
              <a:rPr lang="es-CO" sz="1200" b="1" i="0" kern="1200" dirty="0" smtClean="0">
                <a:solidFill>
                  <a:schemeClr val="tx1"/>
                </a:solidFill>
                <a:latin typeface="+mn-lt"/>
                <a:ea typeface="+mn-ea"/>
                <a:cs typeface="+mn-cs"/>
              </a:rPr>
              <a:t> </a:t>
            </a:r>
            <a:r>
              <a:rPr lang="es-CO" sz="1200" b="1" i="0" kern="1200" dirty="0" err="1" smtClean="0">
                <a:solidFill>
                  <a:schemeClr val="tx1"/>
                </a:solidFill>
                <a:latin typeface="+mn-lt"/>
                <a:ea typeface="+mn-ea"/>
                <a:cs typeface="+mn-cs"/>
              </a:rPr>
              <a:t>install</a:t>
            </a:r>
            <a:r>
              <a:rPr lang="es-CO" sz="1200" b="1" i="0" kern="1200" dirty="0" smtClean="0">
                <a:solidFill>
                  <a:schemeClr val="tx1"/>
                </a:solidFill>
                <a:latin typeface="+mn-lt"/>
                <a:ea typeface="+mn-ea"/>
                <a:cs typeface="+mn-cs"/>
              </a:rPr>
              <a:t> </a:t>
            </a:r>
            <a:r>
              <a:rPr lang="es-CO" sz="1200" b="1" i="0" kern="1200" dirty="0" err="1" smtClean="0">
                <a:solidFill>
                  <a:schemeClr val="tx1"/>
                </a:solidFill>
                <a:latin typeface="+mn-lt"/>
                <a:ea typeface="+mn-ea"/>
                <a:cs typeface="+mn-cs"/>
              </a:rPr>
              <a:t>cmucl</a:t>
            </a:r>
            <a:r>
              <a:rPr lang="es-CO" sz="1200" b="0" i="0" kern="1200" dirty="0" smtClean="0">
                <a:solidFill>
                  <a:schemeClr val="tx1"/>
                </a:solidFill>
                <a:latin typeface="+mn-lt"/>
                <a:ea typeface="+mn-ea"/>
                <a:cs typeface="+mn-cs"/>
              </a:rPr>
              <a:t> y ahora se descarga el programa </a:t>
            </a:r>
            <a:r>
              <a:rPr lang="es-CO" sz="1200" b="0" i="0" kern="1200" dirty="0" err="1" smtClean="0">
                <a:solidFill>
                  <a:schemeClr val="tx1"/>
                </a:solidFill>
                <a:latin typeface="+mn-lt"/>
                <a:ea typeface="+mn-ea"/>
                <a:cs typeface="+mn-cs"/>
              </a:rPr>
              <a:t>lisp</a:t>
            </a:r>
            <a:r>
              <a:rPr lang="es-CO" sz="1200" b="0" i="0" kern="1200" dirty="0" smtClean="0">
                <a:solidFill>
                  <a:schemeClr val="tx1"/>
                </a:solidFill>
                <a:latin typeface="+mn-lt"/>
                <a:ea typeface="+mn-ea"/>
                <a:cs typeface="+mn-cs"/>
              </a:rPr>
              <a:t> en cuestión </a:t>
            </a:r>
            <a:r>
              <a:rPr lang="es-CO" sz="1200" b="1" i="0" kern="1200" dirty="0" err="1" smtClean="0">
                <a:solidFill>
                  <a:schemeClr val="tx1"/>
                </a:solidFill>
                <a:latin typeface="+mn-lt"/>
                <a:ea typeface="+mn-ea"/>
                <a:cs typeface="+mn-cs"/>
              </a:rPr>
              <a:t>wget</a:t>
            </a:r>
            <a:r>
              <a:rPr lang="es-CO" sz="1200" b="1" i="0" kern="1200" dirty="0" smtClean="0">
                <a:solidFill>
                  <a:schemeClr val="tx1"/>
                </a:solidFill>
                <a:latin typeface="+mn-lt"/>
                <a:ea typeface="+mn-ea"/>
                <a:cs typeface="+mn-cs"/>
              </a:rPr>
              <a:t> -c http://www-2.cs.cmu.edu/afs/cs/project/theo-11/www/decision-trees.lisp</a:t>
            </a:r>
            <a:r>
              <a:rPr lang="es-CO" sz="1200" b="0" i="0" kern="1200" dirty="0" smtClean="0">
                <a:solidFill>
                  <a:schemeClr val="tx1"/>
                </a:solidFill>
                <a:latin typeface="+mn-lt"/>
                <a:ea typeface="+mn-ea"/>
                <a:cs typeface="+mn-cs"/>
              </a:rPr>
              <a:t>. Finalmente, se ejecuta la traza que viene en el propio fichero:</a:t>
            </a:r>
          </a:p>
          <a:p>
            <a:endParaRPr lang="es-CO" dirty="0" smtClean="0"/>
          </a:p>
          <a:p>
            <a:r>
              <a:rPr lang="es-CO" sz="1200" b="0" i="0" kern="1200" dirty="0" smtClean="0">
                <a:solidFill>
                  <a:schemeClr val="tx1"/>
                </a:solidFill>
                <a:latin typeface="+mn-lt"/>
                <a:ea typeface="+mn-ea"/>
                <a:cs typeface="+mn-cs"/>
              </a:rPr>
              <a:t>En </a:t>
            </a:r>
            <a:r>
              <a:rPr lang="es-CO" sz="1200" b="0" i="0" u="none" strike="noStrike" kern="1200" dirty="0" smtClean="0">
                <a:solidFill>
                  <a:schemeClr val="tx1"/>
                </a:solidFill>
                <a:latin typeface="+mn-lt"/>
                <a:ea typeface="+mn-ea"/>
                <a:cs typeface="+mn-cs"/>
                <a:hlinkClick r:id="rId4" tooltip="Probabilidad"/>
              </a:rPr>
              <a:t>teoría de la probabilidad</a:t>
            </a:r>
            <a:r>
              <a:rPr lang="es-CO" sz="1200" b="0" i="0" kern="1200" dirty="0" smtClean="0">
                <a:solidFill>
                  <a:schemeClr val="tx1"/>
                </a:solidFill>
                <a:latin typeface="+mn-lt"/>
                <a:ea typeface="+mn-ea"/>
                <a:cs typeface="+mn-cs"/>
              </a:rPr>
              <a:t> y </a:t>
            </a:r>
            <a:r>
              <a:rPr lang="es-CO" sz="1200" b="0" i="0" u="none" strike="noStrike" kern="1200" dirty="0" smtClean="0">
                <a:solidFill>
                  <a:schemeClr val="tx1"/>
                </a:solidFill>
                <a:latin typeface="+mn-lt"/>
                <a:ea typeface="+mn-ea"/>
                <a:cs typeface="+mn-cs"/>
                <a:hlinkClick r:id="rId5" tooltip="Minería de datos"/>
              </a:rPr>
              <a:t>minería de datos</a:t>
            </a:r>
            <a:r>
              <a:rPr lang="es-CO" sz="1200" b="0" i="0" kern="1200" dirty="0" smtClean="0">
                <a:solidFill>
                  <a:schemeClr val="tx1"/>
                </a:solidFill>
                <a:latin typeface="+mn-lt"/>
                <a:ea typeface="+mn-ea"/>
                <a:cs typeface="+mn-cs"/>
              </a:rPr>
              <a:t>, un </a:t>
            </a:r>
            <a:r>
              <a:rPr lang="es-CO" sz="1200" b="1" i="0" kern="1200" dirty="0" smtClean="0">
                <a:solidFill>
                  <a:schemeClr val="tx1"/>
                </a:solidFill>
                <a:latin typeface="+mn-lt"/>
                <a:ea typeface="+mn-ea"/>
                <a:cs typeface="+mn-cs"/>
              </a:rPr>
              <a:t>clasificador Bayesiano </a:t>
            </a:r>
            <a:r>
              <a:rPr lang="es-CO" sz="1200" b="1" i="1" kern="1200" dirty="0" smtClean="0">
                <a:solidFill>
                  <a:schemeClr val="tx1"/>
                </a:solidFill>
                <a:latin typeface="+mn-lt"/>
                <a:ea typeface="+mn-ea"/>
                <a:cs typeface="+mn-cs"/>
              </a:rPr>
              <a:t>ingenuo</a:t>
            </a:r>
            <a:r>
              <a:rPr lang="es-CO" sz="1200" b="0" i="0" kern="1200" dirty="0" smtClean="0">
                <a:solidFill>
                  <a:schemeClr val="tx1"/>
                </a:solidFill>
                <a:latin typeface="+mn-lt"/>
                <a:ea typeface="+mn-ea"/>
                <a:cs typeface="+mn-cs"/>
              </a:rPr>
              <a:t> es un </a:t>
            </a:r>
            <a:r>
              <a:rPr lang="es-CO" sz="1200" b="0" i="0" u="none" strike="noStrike" kern="1200" dirty="0" smtClean="0">
                <a:solidFill>
                  <a:schemeClr val="tx1"/>
                </a:solidFill>
                <a:latin typeface="+mn-lt"/>
                <a:ea typeface="+mn-ea"/>
                <a:cs typeface="+mn-cs"/>
                <a:hlinkClick r:id="rId6" tooltip="Clasificación"/>
              </a:rPr>
              <a:t>clasificador</a:t>
            </a:r>
            <a:r>
              <a:rPr lang="es-CO" sz="1200" b="0" i="0" kern="1200" dirty="0" smtClean="0">
                <a:solidFill>
                  <a:schemeClr val="tx1"/>
                </a:solidFill>
                <a:latin typeface="+mn-lt"/>
                <a:ea typeface="+mn-ea"/>
                <a:cs typeface="+mn-cs"/>
              </a:rPr>
              <a:t> </a:t>
            </a:r>
            <a:r>
              <a:rPr lang="es-CO" sz="1200" b="0" i="0" u="none" strike="noStrike" kern="1200" dirty="0" smtClean="0">
                <a:solidFill>
                  <a:schemeClr val="tx1"/>
                </a:solidFill>
                <a:latin typeface="+mn-lt"/>
                <a:ea typeface="+mn-ea"/>
                <a:cs typeface="+mn-cs"/>
                <a:hlinkClick r:id="rId4" tooltip="Probabilidad"/>
              </a:rPr>
              <a:t>probabilístico</a:t>
            </a:r>
            <a:r>
              <a:rPr lang="es-CO" sz="1200" b="0" i="0" kern="1200" dirty="0" smtClean="0">
                <a:solidFill>
                  <a:schemeClr val="tx1"/>
                </a:solidFill>
                <a:latin typeface="+mn-lt"/>
                <a:ea typeface="+mn-ea"/>
                <a:cs typeface="+mn-cs"/>
              </a:rPr>
              <a:t> fundamentado en el </a:t>
            </a:r>
            <a:r>
              <a:rPr lang="es-CO" sz="1200" b="0" i="0" u="none" strike="noStrike" kern="1200" dirty="0" smtClean="0">
                <a:solidFill>
                  <a:schemeClr val="tx1"/>
                </a:solidFill>
                <a:latin typeface="+mn-lt"/>
                <a:ea typeface="+mn-ea"/>
                <a:cs typeface="+mn-cs"/>
                <a:hlinkClick r:id="rId7" tooltip="Teorema de Bayes"/>
              </a:rPr>
              <a:t>teorema de </a:t>
            </a:r>
            <a:r>
              <a:rPr lang="es-CO" sz="1200" b="0" i="0" u="none" strike="noStrike" kern="1200" dirty="0" err="1" smtClean="0">
                <a:solidFill>
                  <a:schemeClr val="tx1"/>
                </a:solidFill>
                <a:latin typeface="+mn-lt"/>
                <a:ea typeface="+mn-ea"/>
                <a:cs typeface="+mn-cs"/>
                <a:hlinkClick r:id="rId7" tooltip="Teorema de Bayes"/>
              </a:rPr>
              <a:t>Bayes</a:t>
            </a:r>
            <a:r>
              <a:rPr lang="es-CO" sz="1200" b="0" i="0" kern="1200" dirty="0" smtClean="0">
                <a:solidFill>
                  <a:schemeClr val="tx1"/>
                </a:solidFill>
                <a:latin typeface="+mn-lt"/>
                <a:ea typeface="+mn-ea"/>
                <a:cs typeface="+mn-cs"/>
              </a:rPr>
              <a:t> y algunas hipótesis simplificadoras adicionales. Es a causa de estas simplificaciones, que se suelen resumir en la hipótesis de </a:t>
            </a:r>
            <a:r>
              <a:rPr lang="es-CO" sz="1200" b="0" i="0" u="none" strike="noStrike" kern="1200" dirty="0" smtClean="0">
                <a:solidFill>
                  <a:schemeClr val="tx1"/>
                </a:solidFill>
                <a:latin typeface="+mn-lt"/>
                <a:ea typeface="+mn-ea"/>
                <a:cs typeface="+mn-cs"/>
                <a:hlinkClick r:id="rId8" tooltip="Independencia (probabilidad)"/>
              </a:rPr>
              <a:t>independencia</a:t>
            </a:r>
            <a:r>
              <a:rPr lang="es-CO" sz="1200" b="0" i="0" kern="1200" dirty="0" smtClean="0">
                <a:solidFill>
                  <a:schemeClr val="tx1"/>
                </a:solidFill>
                <a:latin typeface="+mn-lt"/>
                <a:ea typeface="+mn-ea"/>
                <a:cs typeface="+mn-cs"/>
              </a:rPr>
              <a:t> entre las variables </a:t>
            </a:r>
            <a:r>
              <a:rPr lang="es-CO" sz="1200" b="0" i="0" kern="1200" dirty="0" err="1" smtClean="0">
                <a:solidFill>
                  <a:schemeClr val="tx1"/>
                </a:solidFill>
                <a:latin typeface="+mn-lt"/>
                <a:ea typeface="+mn-ea"/>
                <a:cs typeface="+mn-cs"/>
              </a:rPr>
              <a:t>predictoras</a:t>
            </a:r>
            <a:r>
              <a:rPr lang="es-CO" sz="1200" b="0" i="0" kern="1200" dirty="0" smtClean="0">
                <a:solidFill>
                  <a:schemeClr val="tx1"/>
                </a:solidFill>
                <a:latin typeface="+mn-lt"/>
                <a:ea typeface="+mn-ea"/>
                <a:cs typeface="+mn-cs"/>
              </a:rPr>
              <a:t>, que recibe el apelativo de </a:t>
            </a:r>
            <a:r>
              <a:rPr lang="es-CO" sz="1200" b="0" i="1" kern="1200" dirty="0" smtClean="0">
                <a:solidFill>
                  <a:schemeClr val="tx1"/>
                </a:solidFill>
                <a:latin typeface="+mn-lt"/>
                <a:ea typeface="+mn-ea"/>
                <a:cs typeface="+mn-cs"/>
              </a:rPr>
              <a:t>ingenuo</a:t>
            </a:r>
            <a:r>
              <a:rPr lang="es-CO" sz="1200" b="0" i="0" kern="1200" dirty="0" smtClean="0">
                <a:solidFill>
                  <a:schemeClr val="tx1"/>
                </a:solidFill>
                <a:latin typeface="+mn-lt"/>
                <a:ea typeface="+mn-ea"/>
                <a:cs typeface="+mn-cs"/>
              </a:rPr>
              <a:t>.</a:t>
            </a:r>
            <a:endParaRPr lang="es-CO" dirty="0"/>
          </a:p>
        </p:txBody>
      </p:sp>
      <p:sp>
        <p:nvSpPr>
          <p:cNvPr id="4" name="3 Marcador de número de diapositiva"/>
          <p:cNvSpPr>
            <a:spLocks noGrp="1"/>
          </p:cNvSpPr>
          <p:nvPr>
            <p:ph type="sldNum" sz="quarter" idx="10"/>
          </p:nvPr>
        </p:nvSpPr>
        <p:spPr/>
        <p:txBody>
          <a:bodyPr/>
          <a:lstStyle/>
          <a:p>
            <a:fld id="{CA077768-21C8-4125-A345-258E48D2EED0}" type="slidenum">
              <a:rPr lang="es-CO" smtClean="0"/>
              <a:pPr/>
              <a:t>12</a:t>
            </a:fld>
            <a:endParaRPr lang="es-C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C73B63-0B72-413A-BDAA-17B995A9BC0F}" type="slidenum">
              <a:rPr lang="es-CO" smtClean="0"/>
              <a:pPr/>
              <a:t>14</a:t>
            </a:fld>
            <a:endParaRPr lang="es-CO"/>
          </a:p>
        </p:txBody>
      </p:sp>
    </p:spTree>
    <p:extLst>
      <p:ext uri="{BB962C8B-B14F-4D97-AF65-F5344CB8AC3E}">
        <p14:creationId xmlns:p14="http://schemas.microsoft.com/office/powerpoint/2010/main" val="200879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9 Elipse"/>
          <p:cNvSpPr/>
          <p:nvPr userDrawn="1"/>
        </p:nvSpPr>
        <p:spPr>
          <a:xfrm>
            <a:off x="-861446" y="2571744"/>
            <a:ext cx="10801123" cy="3929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userDrawn="1"/>
        </p:nvSpPr>
        <p:spPr>
          <a:xfrm>
            <a:off x="-857288" y="0"/>
            <a:ext cx="11072890" cy="5357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redondeado"/>
          <p:cNvSpPr/>
          <p:nvPr userDrawn="1"/>
        </p:nvSpPr>
        <p:spPr>
          <a:xfrm>
            <a:off x="2143125" y="571501"/>
            <a:ext cx="6357938" cy="642921"/>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4400" b="1" dirty="0" smtClean="0"/>
              <a:t>Seminario</a:t>
            </a:r>
            <a:r>
              <a:rPr lang="es-CO" sz="4400" b="1" baseline="0" dirty="0" smtClean="0"/>
              <a:t> II-2015</a:t>
            </a:r>
            <a:endParaRPr lang="es-CO" sz="4400" b="1" dirty="0"/>
          </a:p>
        </p:txBody>
      </p:sp>
      <p:pic>
        <p:nvPicPr>
          <p:cNvPr id="5" name="10 Imagen" descr="git"/>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8015427" y="5857893"/>
            <a:ext cx="963474" cy="1000108"/>
          </a:xfrm>
          <a:prstGeom prst="rect">
            <a:avLst/>
          </a:prstGeom>
          <a:noFill/>
          <a:ln w="9525">
            <a:noFill/>
            <a:miter lim="800000"/>
            <a:headEnd/>
            <a:tailEnd/>
          </a:ln>
        </p:spPr>
      </p:pic>
      <p:pic>
        <p:nvPicPr>
          <p:cNvPr id="6" name="Picture 2" descr="C:\Users\Magaly\Desktop\Escritorio Maga\Docencia\2014\CIRCUITOSDIGITALSII\Unicauca.jpg"/>
          <p:cNvPicPr>
            <a:picLocks noChangeAspect="1" noChangeArrowheads="1"/>
          </p:cNvPicPr>
          <p:nvPr userDrawn="1"/>
        </p:nvPicPr>
        <p:blipFill>
          <a:blip r:embed="rId3">
            <a:clrChange>
              <a:clrFrom>
                <a:srgbClr val="FFFFFF"/>
              </a:clrFrom>
              <a:clrTo>
                <a:srgbClr val="FFFFFF">
                  <a:alpha val="0"/>
                </a:srgbClr>
              </a:clrTo>
            </a:clrChange>
          </a:blip>
          <a:srcRect l="11201" t="13873" r="10446" b="12080"/>
          <a:stretch>
            <a:fillRect/>
          </a:stretch>
        </p:blipFill>
        <p:spPr bwMode="auto">
          <a:xfrm>
            <a:off x="642910" y="214290"/>
            <a:ext cx="1428750" cy="1666875"/>
          </a:xfrm>
          <a:prstGeom prst="rect">
            <a:avLst/>
          </a:prstGeom>
          <a:noFill/>
          <a:ln w="9525">
            <a:noFill/>
            <a:miter lim="800000"/>
            <a:headEnd/>
            <a:tailEnd/>
          </a:ln>
        </p:spPr>
      </p:pic>
      <p:sp>
        <p:nvSpPr>
          <p:cNvPr id="2" name="1 Título"/>
          <p:cNvSpPr>
            <a:spLocks noGrp="1"/>
          </p:cNvSpPr>
          <p:nvPr userDrawn="1">
            <p:ph type="ctrTitle"/>
          </p:nvPr>
        </p:nvSpPr>
        <p:spPr>
          <a:xfrm>
            <a:off x="1071538" y="2571744"/>
            <a:ext cx="7172348" cy="1000133"/>
          </a:xfrm>
        </p:spPr>
        <p:txBody>
          <a:bodyPr anchor="b"/>
          <a:lstStyle>
            <a:lvl1pPr>
              <a:defRPr>
                <a:solidFill>
                  <a:schemeClr val="tx2"/>
                </a:solidFill>
              </a:defRPr>
            </a:lvl1pPr>
          </a:lstStyle>
          <a:p>
            <a:r>
              <a:rPr lang="es-ES" dirty="0" smtClean="0"/>
              <a:t>Haga clic para modificar el estilo de título del patrón</a:t>
            </a:r>
            <a:endParaRPr lang="es-CO" dirty="0"/>
          </a:p>
        </p:txBody>
      </p:sp>
      <p:sp>
        <p:nvSpPr>
          <p:cNvPr id="3" name="2 Subtítulo"/>
          <p:cNvSpPr>
            <a:spLocks noGrp="1"/>
          </p:cNvSpPr>
          <p:nvPr userDrawn="1">
            <p:ph type="subTitle" idx="1"/>
          </p:nvPr>
        </p:nvSpPr>
        <p:spPr>
          <a:xfrm>
            <a:off x="1428728" y="3857628"/>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
        <p:nvSpPr>
          <p:cNvPr id="7" name="3 Marcador de fecha"/>
          <p:cNvSpPr>
            <a:spLocks noGrp="1"/>
          </p:cNvSpPr>
          <p:nvPr userDrawn="1">
            <p:ph type="dt" sz="half" idx="10"/>
          </p:nvPr>
        </p:nvSpPr>
        <p:spPr/>
        <p:txBody>
          <a:bodyPr/>
          <a:lstStyle>
            <a:lvl1pPr>
              <a:defRPr/>
            </a:lvl1pPr>
          </a:lstStyle>
          <a:p>
            <a:fld id="{0E17A682-A360-4A5A-B8CE-548CE3EE472F}" type="datetimeFigureOut">
              <a:rPr lang="es-CO" smtClean="0"/>
              <a:pPr/>
              <a:t>19/03/2015</a:t>
            </a:fld>
            <a:endParaRPr lang="es-CO"/>
          </a:p>
        </p:txBody>
      </p:sp>
      <p:sp>
        <p:nvSpPr>
          <p:cNvPr id="8" name="4 Marcador de pie de página"/>
          <p:cNvSpPr>
            <a:spLocks noGrp="1"/>
          </p:cNvSpPr>
          <p:nvPr userDrawn="1">
            <p:ph type="ftr" sz="quarter" idx="11"/>
          </p:nvPr>
        </p:nvSpPr>
        <p:spPr/>
        <p:txBody>
          <a:bodyPr/>
          <a:lstStyle>
            <a:lvl1pPr>
              <a:defRPr/>
            </a:lvl1pPr>
          </a:lstStyle>
          <a:p>
            <a:pPr>
              <a:defRPr/>
            </a:pPr>
            <a:endParaRPr lang="es-ES_tradnl" altLang="en-US"/>
          </a:p>
        </p:txBody>
      </p:sp>
      <p:sp>
        <p:nvSpPr>
          <p:cNvPr id="9" name="5 Marcador de número de diapositiva"/>
          <p:cNvSpPr>
            <a:spLocks noGrp="1"/>
          </p:cNvSpPr>
          <p:nvPr userDrawn="1">
            <p:ph type="sldNum" sz="quarter" idx="12"/>
          </p:nvPr>
        </p:nvSpPr>
        <p:spPr/>
        <p:txBody>
          <a:bodyPr/>
          <a:lstStyle>
            <a:lvl1pPr>
              <a:defRPr/>
            </a:lvl1pPr>
          </a:lstStyle>
          <a:p>
            <a:pPr>
              <a:defRPr/>
            </a:pPr>
            <a:fld id="{60E67A14-3789-466E-B109-F4DC24F7DB8E}" type="slidenum">
              <a:rPr lang="es-ES_tradnl" altLang="en-US" smtClean="0"/>
              <a:pPr>
                <a:defRPr/>
              </a:pPr>
              <a:t>‹Nº›</a:t>
            </a:fld>
            <a:endParaRPr lang="es-ES_tradnl"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endParaRPr lang="es-ES_tradnl" altLang="en-US"/>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endParaRPr lang="es-ES_tradnl" altLang="en-US"/>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2238"/>
            <a:ext cx="7543800" cy="12954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719263"/>
            <a:ext cx="4038600" cy="44116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719263"/>
            <a:ext cx="4038600" cy="21288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000500"/>
            <a:ext cx="4038600" cy="21304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5"/>
          <p:cNvSpPr>
            <a:spLocks noGrp="1" noChangeArrowheads="1"/>
          </p:cNvSpPr>
          <p:nvPr>
            <p:ph type="dt" sz="half" idx="10"/>
          </p:nvPr>
        </p:nvSpPr>
        <p:spPr>
          <a:ln/>
        </p:spPr>
        <p:txBody>
          <a:bodyPr/>
          <a:lstStyle>
            <a:lvl1pPr>
              <a:defRPr/>
            </a:lvl1pPr>
          </a:lstStyle>
          <a:p>
            <a:pPr>
              <a:defRPr/>
            </a:pPr>
            <a:endParaRPr lang="es-ES_tradnl" altLang="en-US"/>
          </a:p>
        </p:txBody>
      </p:sp>
      <p:sp>
        <p:nvSpPr>
          <p:cNvPr id="7" name="Rectangle 6"/>
          <p:cNvSpPr>
            <a:spLocks noGrp="1" noChangeArrowheads="1"/>
          </p:cNvSpPr>
          <p:nvPr>
            <p:ph type="ftr" sz="quarter" idx="11"/>
          </p:nvPr>
        </p:nvSpPr>
        <p:spPr>
          <a:ln/>
        </p:spPr>
        <p:txBody>
          <a:bodyPr/>
          <a:lstStyle>
            <a:lvl1pPr>
              <a:defRPr/>
            </a:lvl1pPr>
          </a:lstStyle>
          <a:p>
            <a:endParaRPr lang="es-CO"/>
          </a:p>
        </p:txBody>
      </p:sp>
      <p:sp>
        <p:nvSpPr>
          <p:cNvPr id="8" name="Rectangle 7"/>
          <p:cNvSpPr>
            <a:spLocks noGrp="1" noChangeArrowheads="1"/>
          </p:cNvSpPr>
          <p:nvPr>
            <p:ph type="sldNum" sz="quarter" idx="12"/>
          </p:nvPr>
        </p:nvSpPr>
        <p:spPr>
          <a:ln/>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9 Elipse"/>
          <p:cNvSpPr/>
          <p:nvPr userDrawn="1"/>
        </p:nvSpPr>
        <p:spPr>
          <a:xfrm>
            <a:off x="-857288" y="2571744"/>
            <a:ext cx="10787138" cy="3929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userDrawn="1"/>
        </p:nvSpPr>
        <p:spPr>
          <a:xfrm>
            <a:off x="-857288" y="0"/>
            <a:ext cx="11072890" cy="5357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redondeado"/>
          <p:cNvSpPr/>
          <p:nvPr userDrawn="1"/>
        </p:nvSpPr>
        <p:spPr>
          <a:xfrm>
            <a:off x="2285984" y="142852"/>
            <a:ext cx="6357938" cy="357168"/>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t>Seminario II-2015</a:t>
            </a:r>
            <a:endParaRPr lang="es-CO" sz="2400" b="1" dirty="0"/>
          </a:p>
        </p:txBody>
      </p:sp>
      <p:pic>
        <p:nvPicPr>
          <p:cNvPr id="5" name="Picture 2" descr="C:\Users\Magaly\Desktop\Escritorio Maga\Docencia\2014\CIRCUITOSDIGITALSII\Unicauca.jpg"/>
          <p:cNvPicPr>
            <a:picLocks noChangeAspect="1" noChangeArrowheads="1"/>
          </p:cNvPicPr>
          <p:nvPr userDrawn="1"/>
        </p:nvPicPr>
        <p:blipFill>
          <a:blip r:embed="rId2">
            <a:clrChange>
              <a:clrFrom>
                <a:srgbClr val="FFFFFF"/>
              </a:clrFrom>
              <a:clrTo>
                <a:srgbClr val="FFFFFF">
                  <a:alpha val="0"/>
                </a:srgbClr>
              </a:clrTo>
            </a:clrChange>
          </a:blip>
          <a:srcRect l="11201" t="13873" r="10446" b="12080"/>
          <a:stretch>
            <a:fillRect/>
          </a:stretch>
        </p:blipFill>
        <p:spPr bwMode="auto">
          <a:xfrm>
            <a:off x="1428728" y="0"/>
            <a:ext cx="795338" cy="928688"/>
          </a:xfrm>
          <a:prstGeom prst="rect">
            <a:avLst/>
          </a:prstGeom>
          <a:noFill/>
          <a:ln w="9525">
            <a:noFill/>
            <a:miter lim="800000"/>
            <a:headEnd/>
            <a:tailEnd/>
          </a:ln>
        </p:spPr>
      </p:pic>
      <p:sp>
        <p:nvSpPr>
          <p:cNvPr id="2" name="1 Título"/>
          <p:cNvSpPr>
            <a:spLocks noGrp="1"/>
          </p:cNvSpPr>
          <p:nvPr userDrawn="1">
            <p:ph type="title" hasCustomPrompt="1"/>
          </p:nvPr>
        </p:nvSpPr>
        <p:spPr>
          <a:xfrm>
            <a:off x="1071538" y="642918"/>
            <a:ext cx="7286676" cy="1143008"/>
          </a:xfrm>
        </p:spPr>
        <p:txBody>
          <a:bodyPr vert="horz"/>
          <a:lstStyle>
            <a:lvl1pPr>
              <a:defRPr>
                <a:solidFill>
                  <a:schemeClr val="tx2"/>
                </a:solidFill>
              </a:defRPr>
            </a:lvl1pPr>
          </a:lstStyle>
          <a:p>
            <a:r>
              <a:rPr lang="es-CO" dirty="0" err="1" smtClean="0"/>
              <a:t>ddd</a:t>
            </a:r>
            <a:endParaRPr lang="es-CO" dirty="0"/>
          </a:p>
        </p:txBody>
      </p:sp>
      <p:sp>
        <p:nvSpPr>
          <p:cNvPr id="3" name="2 Marcador de contenido"/>
          <p:cNvSpPr>
            <a:spLocks noGrp="1"/>
          </p:cNvSpPr>
          <p:nvPr userDrawn="1">
            <p:ph idx="1"/>
          </p:nvPr>
        </p:nvSpPr>
        <p:spPr>
          <a:xfrm>
            <a:off x="857224" y="1928802"/>
            <a:ext cx="7829576" cy="448311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6" name="3 Marcador de fecha"/>
          <p:cNvSpPr>
            <a:spLocks noGrp="1"/>
          </p:cNvSpPr>
          <p:nvPr userDrawn="1">
            <p:ph type="dt" sz="half" idx="10"/>
          </p:nvPr>
        </p:nvSpPr>
        <p:spPr/>
        <p:txBody>
          <a:bodyPr/>
          <a:lstStyle>
            <a:lvl1pPr>
              <a:defRPr/>
            </a:lvl1pPr>
          </a:lstStyle>
          <a:p>
            <a:pPr>
              <a:defRPr/>
            </a:pPr>
            <a:endParaRPr lang="es-ES_tradnl" altLang="en-US"/>
          </a:p>
        </p:txBody>
      </p:sp>
      <p:sp>
        <p:nvSpPr>
          <p:cNvPr id="7" name="4 Marcador de pie de página"/>
          <p:cNvSpPr>
            <a:spLocks noGrp="1"/>
          </p:cNvSpPr>
          <p:nvPr userDrawn="1">
            <p:ph type="ftr" sz="quarter" idx="11"/>
          </p:nvPr>
        </p:nvSpPr>
        <p:spPr/>
        <p:txBody>
          <a:bodyPr/>
          <a:lstStyle>
            <a:lvl1pPr>
              <a:defRPr/>
            </a:lvl1pPr>
          </a:lstStyle>
          <a:p>
            <a:endParaRPr lang="es-CO"/>
          </a:p>
        </p:txBody>
      </p:sp>
      <p:sp>
        <p:nvSpPr>
          <p:cNvPr id="8" name="5 Marcador de número de diapositiva"/>
          <p:cNvSpPr>
            <a:spLocks noGrp="1"/>
          </p:cNvSpPr>
          <p:nvPr userDrawn="1">
            <p:ph type="sldNum" sz="quarter" idx="12"/>
          </p:nvPr>
        </p:nvSpPr>
        <p:spPr/>
        <p:txBody>
          <a:bodyPr/>
          <a:lstStyle>
            <a:lvl1pPr>
              <a:defRPr/>
            </a:lvl1pPr>
          </a:lstStyle>
          <a:p>
            <a:fld id="{40AADB88-2749-4F74-9397-783DF7AAAF2B}" type="slidenum">
              <a:rPr lang="es-CO" smtClean="0"/>
              <a:pPr/>
              <a:t>‹Nº›</a:t>
            </a:fld>
            <a:endParaRPr lang="es-CO"/>
          </a:p>
        </p:txBody>
      </p:sp>
      <p:pic>
        <p:nvPicPr>
          <p:cNvPr id="12" name="10 Imagen" descr="git"/>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43900" y="5991225"/>
            <a:ext cx="763587" cy="792621"/>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_tradnl" altLang="en-US"/>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endParaRPr lang="es-ES_tradnl" altLang="en-US"/>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endParaRPr lang="es-ES_tradnl" altLang="en-US"/>
          </a:p>
        </p:txBody>
      </p:sp>
      <p:sp>
        <p:nvSpPr>
          <p:cNvPr id="8" name="4 Marcador de pie de página"/>
          <p:cNvSpPr>
            <a:spLocks noGrp="1"/>
          </p:cNvSpPr>
          <p:nvPr>
            <p:ph type="ftr" sz="quarter" idx="11"/>
          </p:nvPr>
        </p:nvSpPr>
        <p:spPr/>
        <p:txBody>
          <a:bodyPr/>
          <a:lstStyle>
            <a:lvl1pPr>
              <a:defRPr/>
            </a:lvl1pPr>
          </a:lstStyle>
          <a:p>
            <a:endParaRPr lang="es-CO"/>
          </a:p>
        </p:txBody>
      </p:sp>
      <p:sp>
        <p:nvSpPr>
          <p:cNvPr id="9"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endParaRPr lang="es-ES_tradnl" altLang="en-US"/>
          </a:p>
        </p:txBody>
      </p:sp>
      <p:sp>
        <p:nvSpPr>
          <p:cNvPr id="4" name="4 Marcador de pie de página"/>
          <p:cNvSpPr>
            <a:spLocks noGrp="1"/>
          </p:cNvSpPr>
          <p:nvPr>
            <p:ph type="ftr" sz="quarter" idx="11"/>
          </p:nvPr>
        </p:nvSpPr>
        <p:spPr/>
        <p:txBody>
          <a:bodyPr/>
          <a:lstStyle>
            <a:lvl1pPr>
              <a:defRPr/>
            </a:lvl1pPr>
          </a:lstStyle>
          <a:p>
            <a:endParaRPr lang="es-CO"/>
          </a:p>
        </p:txBody>
      </p:sp>
      <p:sp>
        <p:nvSpPr>
          <p:cNvPr id="5"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_tradnl" altLang="en-US"/>
          </a:p>
        </p:txBody>
      </p:sp>
      <p:sp>
        <p:nvSpPr>
          <p:cNvPr id="3" name="4 Marcador de pie de página"/>
          <p:cNvSpPr>
            <a:spLocks noGrp="1"/>
          </p:cNvSpPr>
          <p:nvPr>
            <p:ph type="ftr" sz="quarter" idx="11"/>
          </p:nvPr>
        </p:nvSpPr>
        <p:spPr/>
        <p:txBody>
          <a:bodyPr/>
          <a:lstStyle>
            <a:lvl1pPr>
              <a:defRPr/>
            </a:lvl1pPr>
          </a:lstStyle>
          <a:p>
            <a:endParaRPr lang="es-CO"/>
          </a:p>
        </p:txBody>
      </p:sp>
      <p:sp>
        <p:nvSpPr>
          <p:cNvPr id="4"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_tradnl" altLang="en-US"/>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_tradnl" altLang="en-US"/>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40AADB88-2749-4F74-9397-783DF7AAAF2B}"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7 Rectángulo"/>
          <p:cNvSpPr/>
          <p:nvPr/>
        </p:nvSpPr>
        <p:spPr>
          <a:xfrm>
            <a:off x="-857250" y="3500438"/>
            <a:ext cx="11072813" cy="335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Elipse"/>
          <p:cNvSpPr/>
          <p:nvPr/>
        </p:nvSpPr>
        <p:spPr>
          <a:xfrm>
            <a:off x="-1000125" y="2214563"/>
            <a:ext cx="11072813" cy="42862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2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s-ES_tradnl" alt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40AADB88-2749-4F74-9397-783DF7AAAF2B}"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1" fontAlgn="base" hangingPunct="1">
        <a:spcBef>
          <a:spcPct val="0"/>
        </a:spcBef>
        <a:spcAft>
          <a:spcPct val="0"/>
        </a:spcAft>
        <a:defRPr sz="4400" b="1" kern="1200">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Calibri" pitchFamily="34" charset="0"/>
        </a:defRPr>
      </a:lvl2pPr>
      <a:lvl3pPr algn="ctr" rtl="0" eaLnBrk="1" fontAlgn="base" hangingPunct="1">
        <a:spcBef>
          <a:spcPct val="0"/>
        </a:spcBef>
        <a:spcAft>
          <a:spcPct val="0"/>
        </a:spcAft>
        <a:defRPr sz="4400" b="1">
          <a:solidFill>
            <a:schemeClr val="tx2"/>
          </a:solidFill>
          <a:latin typeface="Calibri" pitchFamily="34" charset="0"/>
        </a:defRPr>
      </a:lvl3pPr>
      <a:lvl4pPr algn="ctr" rtl="0" eaLnBrk="1" fontAlgn="base" hangingPunct="1">
        <a:spcBef>
          <a:spcPct val="0"/>
        </a:spcBef>
        <a:spcAft>
          <a:spcPct val="0"/>
        </a:spcAft>
        <a:defRPr sz="4400" b="1">
          <a:solidFill>
            <a:schemeClr val="tx2"/>
          </a:solidFill>
          <a:latin typeface="Calibri" pitchFamily="34" charset="0"/>
        </a:defRPr>
      </a:lvl4pPr>
      <a:lvl5pPr algn="ctr" rtl="0" eaLnBrk="1" fontAlgn="base" hangingPunct="1">
        <a:spcBef>
          <a:spcPct val="0"/>
        </a:spcBef>
        <a:spcAft>
          <a:spcPct val="0"/>
        </a:spcAft>
        <a:defRPr sz="4400" b="1">
          <a:solidFill>
            <a:schemeClr val="tx2"/>
          </a:solidFill>
          <a:latin typeface="Calibri" pitchFamily="34" charset="0"/>
        </a:defRPr>
      </a:lvl5pPr>
      <a:lvl6pPr marL="457200" algn="ctr" rtl="0" eaLnBrk="1" fontAlgn="base" hangingPunct="1">
        <a:spcBef>
          <a:spcPct val="0"/>
        </a:spcBef>
        <a:spcAft>
          <a:spcPct val="0"/>
        </a:spcAft>
        <a:defRPr sz="4400" b="1">
          <a:solidFill>
            <a:schemeClr val="tx2"/>
          </a:solidFill>
          <a:latin typeface="Calibri" pitchFamily="34" charset="0"/>
        </a:defRPr>
      </a:lvl6pPr>
      <a:lvl7pPr marL="914400" algn="ctr" rtl="0" eaLnBrk="1" fontAlgn="base" hangingPunct="1">
        <a:spcBef>
          <a:spcPct val="0"/>
        </a:spcBef>
        <a:spcAft>
          <a:spcPct val="0"/>
        </a:spcAft>
        <a:defRPr sz="4400" b="1">
          <a:solidFill>
            <a:schemeClr val="tx2"/>
          </a:solidFill>
          <a:latin typeface="Calibri" pitchFamily="34" charset="0"/>
        </a:defRPr>
      </a:lvl7pPr>
      <a:lvl8pPr marL="1371600" algn="ctr" rtl="0" eaLnBrk="1" fontAlgn="base" hangingPunct="1">
        <a:spcBef>
          <a:spcPct val="0"/>
        </a:spcBef>
        <a:spcAft>
          <a:spcPct val="0"/>
        </a:spcAft>
        <a:defRPr sz="4400" b="1">
          <a:solidFill>
            <a:schemeClr val="tx2"/>
          </a:solidFill>
          <a:latin typeface="Calibri" pitchFamily="34" charset="0"/>
        </a:defRPr>
      </a:lvl8pPr>
      <a:lvl9pPr marL="1828800" algn="ctr" rtl="0" eaLnBrk="1" fontAlgn="base" hangingPunct="1">
        <a:spcBef>
          <a:spcPct val="0"/>
        </a:spcBef>
        <a:spcAft>
          <a:spcPct val="0"/>
        </a:spcAft>
        <a:defRPr sz="4400" b="1">
          <a:solidFill>
            <a:schemeClr val="tx2"/>
          </a:solidFill>
          <a:latin typeface="Calibri" pitchFamily="34" charset="0"/>
        </a:defRPr>
      </a:lvl9pPr>
    </p:titleStyle>
    <p:bodyStyle>
      <a:lvl1pPr marL="342900" indent="-342900" algn="l" rtl="0" eaLnBrk="1" fontAlgn="base" hangingPunct="1">
        <a:spcBef>
          <a:spcPct val="20000"/>
        </a:spcBef>
        <a:spcAft>
          <a:spcPct val="0"/>
        </a:spcAft>
        <a:buBlip>
          <a:blip r:embed="rId14"/>
        </a:buBlip>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3214686"/>
            <a:ext cx="8429684" cy="1000133"/>
          </a:xfrm>
        </p:spPr>
        <p:txBody>
          <a:bodyPr/>
          <a:lstStyle/>
          <a:p>
            <a:r>
              <a:rPr lang="es-CO" sz="3600" dirty="0"/>
              <a:t>Sistema Adaptativo </a:t>
            </a:r>
            <a:r>
              <a:rPr lang="es-CO" sz="3600" dirty="0" smtClean="0"/>
              <a:t>como </a:t>
            </a:r>
            <a:r>
              <a:rPr lang="es-CO" sz="3600" dirty="0"/>
              <a:t>Apoyo a Programas de Promoción de </a:t>
            </a:r>
            <a:r>
              <a:rPr lang="es-CO" sz="3600" dirty="0" smtClean="0"/>
              <a:t>Actividad física y Alimentación saludable</a:t>
            </a:r>
            <a:endParaRPr lang="es-CO" sz="3600" dirty="0"/>
          </a:p>
        </p:txBody>
      </p:sp>
      <p:sp>
        <p:nvSpPr>
          <p:cNvPr id="3" name="2 Subtítulo"/>
          <p:cNvSpPr>
            <a:spLocks noGrp="1"/>
          </p:cNvSpPr>
          <p:nvPr>
            <p:ph type="subTitle" idx="1"/>
          </p:nvPr>
        </p:nvSpPr>
        <p:spPr>
          <a:xfrm>
            <a:off x="1357290" y="5000636"/>
            <a:ext cx="6400800" cy="1538286"/>
          </a:xfrm>
        </p:spPr>
        <p:txBody>
          <a:bodyPr/>
          <a:lstStyle/>
          <a:p>
            <a:r>
              <a:rPr lang="es-CO" sz="2400" dirty="0" err="1" smtClean="0">
                <a:solidFill>
                  <a:schemeClr val="tx1"/>
                </a:solidFill>
              </a:rPr>
              <a:t>Mag</a:t>
            </a:r>
            <a:r>
              <a:rPr lang="es-CO" sz="2400" dirty="0" smtClean="0">
                <a:solidFill>
                  <a:schemeClr val="tx1"/>
                </a:solidFill>
              </a:rPr>
              <a:t>. Gineth Magaly Cerón Ríos</a:t>
            </a:r>
          </a:p>
          <a:p>
            <a:r>
              <a:rPr lang="es-CO" sz="2400" dirty="0" smtClean="0">
                <a:solidFill>
                  <a:schemeClr val="tx1"/>
                </a:solidFill>
              </a:rPr>
              <a:t>Director: Dr. Diego Mauricio López</a:t>
            </a:r>
            <a:endParaRPr lang="es-CO"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642918"/>
            <a:ext cx="7820942" cy="1143008"/>
          </a:xfrm>
        </p:spPr>
        <p:txBody>
          <a:bodyPr/>
          <a:lstStyle/>
          <a:p>
            <a:r>
              <a:rPr lang="es-CO" sz="4000" dirty="0"/>
              <a:t>Estrategia mundial sobre régimen alimentario, actividad física y salud</a:t>
            </a:r>
          </a:p>
        </p:txBody>
      </p:sp>
      <p:sp>
        <p:nvSpPr>
          <p:cNvPr id="3" name="2 Marcador de contenido"/>
          <p:cNvSpPr>
            <a:spLocks noGrp="1"/>
          </p:cNvSpPr>
          <p:nvPr>
            <p:ph idx="1"/>
          </p:nvPr>
        </p:nvSpPr>
        <p:spPr/>
        <p:txBody>
          <a:bodyPr/>
          <a:lstStyle/>
          <a:p>
            <a:pPr marL="0" indent="0" algn="just">
              <a:buNone/>
            </a:pPr>
            <a:r>
              <a:rPr lang="es-CO" sz="2000" dirty="0" smtClean="0"/>
              <a:t>La </a:t>
            </a:r>
            <a:r>
              <a:rPr lang="es-CO" sz="2000" dirty="0"/>
              <a:t>Estrategia Mundial tiene cuatro objetivos principales:</a:t>
            </a:r>
          </a:p>
          <a:p>
            <a:pPr algn="just"/>
            <a:r>
              <a:rPr lang="es-CO" sz="2000" dirty="0" smtClean="0">
                <a:solidFill>
                  <a:srgbClr val="FF0000"/>
                </a:solidFill>
              </a:rPr>
              <a:t>Reducir </a:t>
            </a:r>
            <a:r>
              <a:rPr lang="es-CO" sz="2000" dirty="0"/>
              <a:t>los </a:t>
            </a:r>
            <a:r>
              <a:rPr lang="es-CO" sz="2000" dirty="0">
                <a:solidFill>
                  <a:srgbClr val="FF0000"/>
                </a:solidFill>
              </a:rPr>
              <a:t>factores de riesgo </a:t>
            </a:r>
            <a:r>
              <a:rPr lang="es-CO" sz="2000" dirty="0"/>
              <a:t>de enfermedades crónicas asociados a las dietas malsanas y a la inactividad física a través de medidas de salud pública.</a:t>
            </a:r>
          </a:p>
          <a:p>
            <a:pPr algn="just"/>
            <a:r>
              <a:rPr lang="es-CO" sz="2000" dirty="0"/>
              <a:t>Incrementar la </a:t>
            </a:r>
            <a:r>
              <a:rPr lang="es-CO" sz="2000" dirty="0">
                <a:solidFill>
                  <a:srgbClr val="FF0000"/>
                </a:solidFill>
              </a:rPr>
              <a:t>concienciación</a:t>
            </a:r>
            <a:r>
              <a:rPr lang="es-CO" sz="2000" dirty="0"/>
              <a:t> y los conocimientos acerca de la influencia de la dieta y de la actividad física en la salud, así como de los efectos positivos de las </a:t>
            </a:r>
            <a:r>
              <a:rPr lang="es-CO" sz="2000" dirty="0">
                <a:solidFill>
                  <a:srgbClr val="FF0000"/>
                </a:solidFill>
              </a:rPr>
              <a:t>intervenciones preventivas</a:t>
            </a:r>
            <a:r>
              <a:rPr lang="es-CO" sz="2000" dirty="0"/>
              <a:t>.</a:t>
            </a:r>
          </a:p>
          <a:p>
            <a:pPr algn="just"/>
            <a:r>
              <a:rPr lang="es-CO" sz="2000" dirty="0"/>
              <a:t>Establecer, fortalecer y aplicar políticas y </a:t>
            </a:r>
            <a:r>
              <a:rPr lang="es-CO" sz="2000" dirty="0">
                <a:solidFill>
                  <a:srgbClr val="FF0000"/>
                </a:solidFill>
              </a:rPr>
              <a:t>planes</a:t>
            </a:r>
            <a:r>
              <a:rPr lang="es-CO" sz="2000" dirty="0"/>
              <a:t> </a:t>
            </a:r>
            <a:r>
              <a:rPr lang="es-CO" sz="2000" dirty="0">
                <a:solidFill>
                  <a:srgbClr val="FF0000"/>
                </a:solidFill>
              </a:rPr>
              <a:t>de acción mundiales</a:t>
            </a:r>
            <a:r>
              <a:rPr lang="es-CO" sz="2000" dirty="0"/>
              <a:t>, regionales y nacionales </a:t>
            </a:r>
            <a:r>
              <a:rPr lang="es-CO" sz="2000" dirty="0">
                <a:solidFill>
                  <a:srgbClr val="FF0000"/>
                </a:solidFill>
              </a:rPr>
              <a:t>para mejorar las dietas y aumentar la actividad física </a:t>
            </a:r>
            <a:r>
              <a:rPr lang="es-CO" sz="2000" dirty="0"/>
              <a:t>que sean </a:t>
            </a:r>
            <a:r>
              <a:rPr lang="es-CO" sz="2000" dirty="0">
                <a:solidFill>
                  <a:srgbClr val="FF0000"/>
                </a:solidFill>
              </a:rPr>
              <a:t>sostenibles</a:t>
            </a:r>
            <a:r>
              <a:rPr lang="es-CO" sz="2000" dirty="0"/>
              <a:t> e integrales, y cuenten con la participación activa de todos los sectores.</a:t>
            </a:r>
          </a:p>
          <a:p>
            <a:pPr algn="just"/>
            <a:r>
              <a:rPr lang="es-CO" sz="2000" dirty="0"/>
              <a:t>Seguir de cerca los datos científicos </a:t>
            </a:r>
            <a:r>
              <a:rPr lang="es-CO" sz="2000" dirty="0">
                <a:solidFill>
                  <a:srgbClr val="FF0000"/>
                </a:solidFill>
              </a:rPr>
              <a:t>y fomentar la investigación sobre la dieta y la actividad física.</a:t>
            </a:r>
          </a:p>
          <a:p>
            <a:pPr algn="just"/>
            <a:endParaRPr lang="es-CO" sz="3600" dirty="0"/>
          </a:p>
        </p:txBody>
      </p:sp>
      <p:sp>
        <p:nvSpPr>
          <p:cNvPr id="4" name="3 Rectángulo"/>
          <p:cNvSpPr/>
          <p:nvPr/>
        </p:nvSpPr>
        <p:spPr>
          <a:xfrm>
            <a:off x="323528" y="6381328"/>
            <a:ext cx="6390456" cy="369332"/>
          </a:xfrm>
          <a:prstGeom prst="rect">
            <a:avLst/>
          </a:prstGeom>
        </p:spPr>
        <p:txBody>
          <a:bodyPr wrap="square">
            <a:spAutoFit/>
          </a:bodyPr>
          <a:lstStyle/>
          <a:p>
            <a:r>
              <a:rPr lang="es-CO" dirty="0"/>
              <a:t>http://www.who.int/dietphysicalactivity/goals/es/</a:t>
            </a:r>
          </a:p>
        </p:txBody>
      </p:sp>
    </p:spTree>
    <p:extLst>
      <p:ext uri="{BB962C8B-B14F-4D97-AF65-F5344CB8AC3E}">
        <p14:creationId xmlns:p14="http://schemas.microsoft.com/office/powerpoint/2010/main" val="1707869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Derecho a la salud OMS</a:t>
            </a:r>
            <a:endParaRPr lang="es-CO" dirty="0"/>
          </a:p>
        </p:txBody>
      </p:sp>
      <p:sp>
        <p:nvSpPr>
          <p:cNvPr id="3" name="2 Marcador de contenido"/>
          <p:cNvSpPr>
            <a:spLocks noGrp="1"/>
          </p:cNvSpPr>
          <p:nvPr>
            <p:ph idx="1"/>
          </p:nvPr>
        </p:nvSpPr>
        <p:spPr/>
        <p:txBody>
          <a:bodyPr/>
          <a:lstStyle/>
          <a:p>
            <a:pPr algn="just"/>
            <a:r>
              <a:rPr lang="es-CO" sz="2400" dirty="0"/>
              <a:t>La Organización Mundial de la Salud (OMS) establece que el goce del grado máximo de salud posible, es uno de sus derechos fundamentales de todo ser humano. </a:t>
            </a:r>
            <a:r>
              <a:rPr lang="es-CO" sz="2400" dirty="0" smtClean="0"/>
              <a:t>Define: Es la </a:t>
            </a:r>
            <a:r>
              <a:rPr lang="es-CO" sz="2400" dirty="0"/>
              <a:t>responsabilidad que tienen los estados de crear las condiciones para que todos sus ciudadanos vivan lo más saludablemente </a:t>
            </a:r>
            <a:r>
              <a:rPr lang="es-CO" sz="2400" dirty="0" smtClean="0"/>
              <a:t>posible.</a:t>
            </a:r>
          </a:p>
          <a:p>
            <a:pPr algn="just"/>
            <a:r>
              <a:rPr lang="es-CO" sz="2400" dirty="0" smtClean="0"/>
              <a:t> Paradigma: </a:t>
            </a:r>
            <a:r>
              <a:rPr lang="es-CO" sz="2400" dirty="0"/>
              <a:t>antes se entendía este derecho como estar sano o no padecer alguna enfermedad; ahora se sabe que va más allá, donde vivir saludablemente significa garantizar el bienestar físico, mental y </a:t>
            </a:r>
            <a:r>
              <a:rPr lang="es-CO" sz="2400" dirty="0" smtClean="0"/>
              <a:t>social.</a:t>
            </a:r>
            <a:endParaRPr lang="es-CO" sz="2400" dirty="0"/>
          </a:p>
        </p:txBody>
      </p:sp>
    </p:spTree>
    <p:extLst>
      <p:ext uri="{BB962C8B-B14F-4D97-AF65-F5344CB8AC3E}">
        <p14:creationId xmlns:p14="http://schemas.microsoft.com/office/powerpoint/2010/main" val="94917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642918"/>
            <a:ext cx="7286676" cy="1143008"/>
          </a:xfrm>
        </p:spPr>
        <p:txBody>
          <a:bodyPr/>
          <a:lstStyle/>
          <a:p>
            <a:r>
              <a:rPr lang="es-CO" dirty="0" smtClean="0"/>
              <a:t>Concepto de Sistemas adaptativos </a:t>
            </a:r>
            <a:r>
              <a:rPr lang="es-CO" sz="3600" dirty="0" smtClean="0"/>
              <a:t>(</a:t>
            </a:r>
            <a:r>
              <a:rPr lang="en-US" sz="3600" dirty="0" err="1" smtClean="0"/>
              <a:t>Vrieze</a:t>
            </a:r>
            <a:r>
              <a:rPr lang="en-US" sz="3600" dirty="0" smtClean="0"/>
              <a:t> P, 2006</a:t>
            </a:r>
            <a:r>
              <a:rPr lang="es-CO" sz="3600" dirty="0" smtClean="0"/>
              <a:t>)</a:t>
            </a:r>
            <a:endParaRPr lang="es-CO" dirty="0"/>
          </a:p>
        </p:txBody>
      </p:sp>
      <p:sp>
        <p:nvSpPr>
          <p:cNvPr id="3" name="2 Marcador de contenido"/>
          <p:cNvSpPr>
            <a:spLocks noGrp="1"/>
          </p:cNvSpPr>
          <p:nvPr>
            <p:ph idx="1"/>
          </p:nvPr>
        </p:nvSpPr>
        <p:spPr/>
        <p:txBody>
          <a:bodyPr/>
          <a:lstStyle/>
          <a:p>
            <a:pPr algn="just"/>
            <a:r>
              <a:rPr lang="es-CO" sz="2400" dirty="0" smtClean="0"/>
              <a:t>Sistema se adapte al usuario y no el usuario al sistema.</a:t>
            </a:r>
          </a:p>
          <a:p>
            <a:pPr algn="just"/>
            <a:r>
              <a:rPr lang="es-CO" sz="2400" dirty="0" smtClean="0"/>
              <a:t>Adaptativo: tiene la capacidad de cambiar y aprender de la experiencia.</a:t>
            </a:r>
          </a:p>
          <a:p>
            <a:pPr algn="just"/>
            <a:r>
              <a:rPr lang="es-CO" sz="2400" dirty="0" smtClean="0"/>
              <a:t>Adaptarse al comportamiento del usuario (Modelo de Usuario) sin que éste lo pida de una manera explícita (responder a diferentes perfiles).</a:t>
            </a:r>
          </a:p>
          <a:p>
            <a:pPr algn="just"/>
            <a:r>
              <a:rPr lang="es-CO" sz="2400" kern="1200" dirty="0" smtClean="0"/>
              <a:t>Capaz de diseñar información para usuarios (individual) tomando en cuenta un modelo detallado de sus objetivos, intereses y preferencias.</a:t>
            </a:r>
            <a:endParaRPr lang="es-CO" sz="2400" dirty="0" smtClean="0"/>
          </a:p>
          <a:p>
            <a:pPr algn="just"/>
            <a:endParaRPr lang="es-CO" sz="2400" dirty="0" smtClean="0"/>
          </a:p>
          <a:p>
            <a:pPr algn="just">
              <a:buNone/>
            </a:pPr>
            <a:endParaRPr lang="es-CO"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068960"/>
            <a:ext cx="7286676" cy="1143008"/>
          </a:xfrm>
        </p:spPr>
        <p:txBody>
          <a:bodyPr/>
          <a:lstStyle/>
          <a:p>
            <a:r>
              <a:rPr lang="es-CO" dirty="0" smtClean="0"/>
              <a:t>Planteamiento del Problema</a:t>
            </a:r>
            <a:endParaRPr lang="es-CO" dirty="0"/>
          </a:p>
        </p:txBody>
      </p:sp>
    </p:spTree>
    <p:extLst>
      <p:ext uri="{BB962C8B-B14F-4D97-AF65-F5344CB8AC3E}">
        <p14:creationId xmlns:p14="http://schemas.microsoft.com/office/powerpoint/2010/main" val="3267906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6744952" y="2996951"/>
            <a:ext cx="1753616" cy="2322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4512704" y="2996951"/>
            <a:ext cx="1753616" cy="2322084"/>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Rectángulo"/>
          <p:cNvSpPr/>
          <p:nvPr/>
        </p:nvSpPr>
        <p:spPr>
          <a:xfrm>
            <a:off x="2352464" y="2996951"/>
            <a:ext cx="1753616" cy="2322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p:cNvSpPr/>
          <p:nvPr/>
        </p:nvSpPr>
        <p:spPr>
          <a:xfrm>
            <a:off x="238808" y="2996951"/>
            <a:ext cx="1753616" cy="232208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211892" y="144593"/>
            <a:ext cx="7286676" cy="1143008"/>
          </a:xfrm>
        </p:spPr>
        <p:txBody>
          <a:bodyPr/>
          <a:lstStyle/>
          <a:p>
            <a:r>
              <a:rPr lang="es-CO" sz="4000" dirty="0" smtClean="0"/>
              <a:t>Escenario Real</a:t>
            </a:r>
            <a:endParaRPr lang="es-CO" sz="4000" dirty="0"/>
          </a:p>
        </p:txBody>
      </p:sp>
      <p:sp>
        <p:nvSpPr>
          <p:cNvPr id="3" name="2 Marcador de contenido"/>
          <p:cNvSpPr>
            <a:spLocks noGrp="1"/>
          </p:cNvSpPr>
          <p:nvPr>
            <p:ph idx="1"/>
          </p:nvPr>
        </p:nvSpPr>
        <p:spPr>
          <a:xfrm>
            <a:off x="783058" y="5319034"/>
            <a:ext cx="7829576" cy="966691"/>
          </a:xfrm>
        </p:spPr>
        <p:txBody>
          <a:bodyPr/>
          <a:lstStyle/>
          <a:p>
            <a:pPr marL="0" indent="0" algn="just">
              <a:buNone/>
            </a:pPr>
            <a:r>
              <a:rPr lang="es-CO" sz="1400" dirty="0" smtClean="0">
                <a:solidFill>
                  <a:schemeClr val="bg1"/>
                </a:solidFill>
              </a:rPr>
              <a:t>Resulta </a:t>
            </a:r>
            <a:r>
              <a:rPr lang="es-CO" sz="1400" dirty="0">
                <a:solidFill>
                  <a:schemeClr val="bg1"/>
                </a:solidFill>
              </a:rPr>
              <a:t>totalmente ineficaz querer ayudar a alguien diciéndole lo que debe de hacer, ya que la única ayuda eficaz que puede recibir y sobre todo aceptar, consiste en permitirle que encuentre por sí mismo la solución que le conviene mediante el emprendimiento de un diálogo </a:t>
            </a:r>
            <a:r>
              <a:rPr lang="es-CO" sz="1400" dirty="0" smtClean="0">
                <a:solidFill>
                  <a:schemeClr val="bg1"/>
                </a:solidFill>
              </a:rPr>
              <a:t>constructivo.</a:t>
            </a:r>
          </a:p>
          <a:p>
            <a:pPr marL="0" indent="0" algn="just">
              <a:buNone/>
            </a:pPr>
            <a:r>
              <a:rPr lang="es-CO" sz="1400" dirty="0">
                <a:solidFill>
                  <a:schemeClr val="bg1"/>
                </a:solidFill>
              </a:rPr>
              <a:t>http://www.psicologia-online.com/ciopa2001/actividades/62/</a:t>
            </a:r>
          </a:p>
          <a:p>
            <a:pPr marL="0" indent="0" algn="just">
              <a:buNone/>
            </a:pPr>
            <a:endParaRPr lang="es-CO" sz="1400" dirty="0"/>
          </a:p>
        </p:txBody>
      </p:sp>
      <p:grpSp>
        <p:nvGrpSpPr>
          <p:cNvPr id="4" name="3 Grupo"/>
          <p:cNvGrpSpPr/>
          <p:nvPr/>
        </p:nvGrpSpPr>
        <p:grpSpPr>
          <a:xfrm>
            <a:off x="218929" y="4070619"/>
            <a:ext cx="1541769" cy="982730"/>
            <a:chOff x="1060633" y="3646908"/>
            <a:chExt cx="1541769" cy="982730"/>
          </a:xfrm>
        </p:grpSpPr>
        <p:pic>
          <p:nvPicPr>
            <p:cNvPr id="3075" name="Picture 3" descr="C:\Users\INTEL7\Downloads\1418453435_chief_of_sta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33" y="3646908"/>
              <a:ext cx="880809" cy="8808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INTEL7\Downloads\1418472661_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646908"/>
              <a:ext cx="982730" cy="98273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7" name="Picture 5" descr="C:\Users\INTEL7\Downloads\1418472764_user-1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110" y="3700624"/>
            <a:ext cx="1250804" cy="125080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www.ideassanitas.es/blog/wp-content/uploads/apps_salud_movi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697" y="1268760"/>
            <a:ext cx="2749017" cy="130905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3085" name="Picture 13" descr="http://blog.fil3ub.net/wp-content/uploads/2013/02/app-sal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9208" y="3648331"/>
            <a:ext cx="1296144" cy="143295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www.calidadappsalud.com/wp-content/uploads/2013/04/imagen_proyecto_apps_salud.jp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71980" y="3456060"/>
            <a:ext cx="1514584" cy="1817502"/>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izquierda y arriba"/>
          <p:cNvSpPr/>
          <p:nvPr/>
        </p:nvSpPr>
        <p:spPr>
          <a:xfrm rot="10800000">
            <a:off x="1000261" y="1808680"/>
            <a:ext cx="2328491" cy="1152129"/>
          </a:xfrm>
          <a:prstGeom prst="leftUpArrow">
            <a:avLst>
              <a:gd name="adj1" fmla="val 5347"/>
              <a:gd name="adj2" fmla="val 16684"/>
              <a:gd name="adj3" fmla="val 12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Flecha a la derecha con muesca"/>
          <p:cNvSpPr/>
          <p:nvPr/>
        </p:nvSpPr>
        <p:spPr>
          <a:xfrm>
            <a:off x="1760698" y="3700624"/>
            <a:ext cx="711282" cy="1604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 la derecha con muesca"/>
          <p:cNvSpPr/>
          <p:nvPr/>
        </p:nvSpPr>
        <p:spPr>
          <a:xfrm>
            <a:off x="3986564" y="3764693"/>
            <a:ext cx="711282" cy="1604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izquierda y derecha"/>
          <p:cNvSpPr/>
          <p:nvPr/>
        </p:nvSpPr>
        <p:spPr>
          <a:xfrm>
            <a:off x="6156176" y="3813729"/>
            <a:ext cx="820164" cy="2568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izquierda y derecha"/>
          <p:cNvSpPr/>
          <p:nvPr/>
        </p:nvSpPr>
        <p:spPr>
          <a:xfrm rot="5400000">
            <a:off x="4915205" y="2723342"/>
            <a:ext cx="747622" cy="2964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6291135" y="1312002"/>
            <a:ext cx="1861144" cy="646331"/>
          </a:xfrm>
          <a:prstGeom prst="rect">
            <a:avLst/>
          </a:prstGeom>
          <a:noFill/>
        </p:spPr>
        <p:txBody>
          <a:bodyPr wrap="square" rtlCol="0">
            <a:spAutoFit/>
          </a:bodyPr>
          <a:lstStyle/>
          <a:p>
            <a:pPr algn="ctr"/>
            <a:r>
              <a:rPr lang="es-CO" b="1" dirty="0" smtClean="0"/>
              <a:t>Intervenciones TIC</a:t>
            </a:r>
            <a:endParaRPr lang="es-CO" b="1" dirty="0"/>
          </a:p>
        </p:txBody>
      </p:sp>
      <p:sp>
        <p:nvSpPr>
          <p:cNvPr id="25" name="24 CuadroTexto"/>
          <p:cNvSpPr txBox="1"/>
          <p:nvPr/>
        </p:nvSpPr>
        <p:spPr>
          <a:xfrm>
            <a:off x="163419" y="2988598"/>
            <a:ext cx="1861144" cy="369332"/>
          </a:xfrm>
          <a:prstGeom prst="rect">
            <a:avLst/>
          </a:prstGeom>
          <a:noFill/>
        </p:spPr>
        <p:txBody>
          <a:bodyPr wrap="square" rtlCol="0">
            <a:spAutoFit/>
          </a:bodyPr>
          <a:lstStyle/>
          <a:p>
            <a:pPr algn="ctr"/>
            <a:r>
              <a:rPr lang="es-CO" b="1" dirty="0" err="1" smtClean="0"/>
              <a:t>Recomendadores</a:t>
            </a:r>
            <a:endParaRPr lang="es-CO" b="1" dirty="0"/>
          </a:p>
        </p:txBody>
      </p:sp>
      <p:sp>
        <p:nvSpPr>
          <p:cNvPr id="26" name="25 CuadroTexto"/>
          <p:cNvSpPr txBox="1"/>
          <p:nvPr/>
        </p:nvSpPr>
        <p:spPr>
          <a:xfrm>
            <a:off x="2244936" y="2988598"/>
            <a:ext cx="1861144" cy="369332"/>
          </a:xfrm>
          <a:prstGeom prst="rect">
            <a:avLst/>
          </a:prstGeom>
          <a:noFill/>
        </p:spPr>
        <p:txBody>
          <a:bodyPr wrap="square" rtlCol="0">
            <a:spAutoFit/>
          </a:bodyPr>
          <a:lstStyle/>
          <a:p>
            <a:pPr algn="ctr"/>
            <a:r>
              <a:rPr lang="es-CO" b="1" dirty="0" smtClean="0"/>
              <a:t>Recomendación</a:t>
            </a:r>
            <a:endParaRPr lang="es-CO" b="1" dirty="0"/>
          </a:p>
        </p:txBody>
      </p:sp>
      <p:sp>
        <p:nvSpPr>
          <p:cNvPr id="27" name="26 CuadroTexto"/>
          <p:cNvSpPr txBox="1"/>
          <p:nvPr/>
        </p:nvSpPr>
        <p:spPr>
          <a:xfrm>
            <a:off x="4429991" y="3174924"/>
            <a:ext cx="1861144" cy="369332"/>
          </a:xfrm>
          <a:prstGeom prst="rect">
            <a:avLst/>
          </a:prstGeom>
          <a:noFill/>
        </p:spPr>
        <p:txBody>
          <a:bodyPr wrap="square" rtlCol="0">
            <a:spAutoFit/>
          </a:bodyPr>
          <a:lstStyle/>
          <a:p>
            <a:pPr algn="ctr"/>
            <a:r>
              <a:rPr lang="es-CO" b="1" dirty="0" smtClean="0"/>
              <a:t>Usuario Decide</a:t>
            </a:r>
            <a:endParaRPr lang="es-CO" b="1" dirty="0"/>
          </a:p>
        </p:txBody>
      </p:sp>
      <p:sp>
        <p:nvSpPr>
          <p:cNvPr id="28" name="27 CuadroTexto"/>
          <p:cNvSpPr txBox="1"/>
          <p:nvPr/>
        </p:nvSpPr>
        <p:spPr>
          <a:xfrm>
            <a:off x="6637424" y="3027640"/>
            <a:ext cx="1861144" cy="646331"/>
          </a:xfrm>
          <a:prstGeom prst="rect">
            <a:avLst/>
          </a:prstGeom>
          <a:noFill/>
        </p:spPr>
        <p:txBody>
          <a:bodyPr wrap="square" rtlCol="0">
            <a:spAutoFit/>
          </a:bodyPr>
          <a:lstStyle/>
          <a:p>
            <a:pPr algn="ctr"/>
            <a:r>
              <a:rPr lang="es-CO" b="1" dirty="0" smtClean="0"/>
              <a:t>Intervención TIC  a usar</a:t>
            </a:r>
            <a:endParaRPr lang="es-CO" b="1" dirty="0"/>
          </a:p>
        </p:txBody>
      </p:sp>
      <p:sp>
        <p:nvSpPr>
          <p:cNvPr id="29" name="28 CuadroTexto"/>
          <p:cNvSpPr txBox="1"/>
          <p:nvPr/>
        </p:nvSpPr>
        <p:spPr>
          <a:xfrm>
            <a:off x="1115616" y="1315699"/>
            <a:ext cx="1861144" cy="646331"/>
          </a:xfrm>
          <a:prstGeom prst="rect">
            <a:avLst/>
          </a:prstGeom>
          <a:noFill/>
        </p:spPr>
        <p:txBody>
          <a:bodyPr wrap="square" rtlCol="0">
            <a:spAutoFit/>
          </a:bodyPr>
          <a:lstStyle/>
          <a:p>
            <a:pPr algn="ctr"/>
            <a:r>
              <a:rPr lang="es-CO" b="1" dirty="0" smtClean="0"/>
              <a:t>Conocimiento o</a:t>
            </a:r>
          </a:p>
          <a:p>
            <a:pPr algn="ctr"/>
            <a:r>
              <a:rPr lang="es-CO" b="1" dirty="0" smtClean="0"/>
              <a:t>Busca</a:t>
            </a:r>
            <a:endParaRPr lang="es-CO" b="1" dirty="0"/>
          </a:p>
        </p:txBody>
      </p:sp>
      <p:sp>
        <p:nvSpPr>
          <p:cNvPr id="30" name="29 CuadroTexto"/>
          <p:cNvSpPr txBox="1"/>
          <p:nvPr/>
        </p:nvSpPr>
        <p:spPr>
          <a:xfrm>
            <a:off x="5359142" y="2591478"/>
            <a:ext cx="1861144" cy="369332"/>
          </a:xfrm>
          <a:prstGeom prst="rect">
            <a:avLst/>
          </a:prstGeom>
          <a:noFill/>
        </p:spPr>
        <p:txBody>
          <a:bodyPr wrap="square" rtlCol="0">
            <a:spAutoFit/>
          </a:bodyPr>
          <a:lstStyle/>
          <a:p>
            <a:pPr algn="ctr"/>
            <a:r>
              <a:rPr lang="es-CO" b="1" dirty="0" smtClean="0"/>
              <a:t>Búsqueda</a:t>
            </a:r>
            <a:endParaRPr lang="es-CO" b="1" dirty="0"/>
          </a:p>
        </p:txBody>
      </p:sp>
    </p:spTree>
    <p:extLst>
      <p:ext uri="{BB962C8B-B14F-4D97-AF65-F5344CB8AC3E}">
        <p14:creationId xmlns:p14="http://schemas.microsoft.com/office/powerpoint/2010/main" val="556041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0391" y="1369639"/>
            <a:ext cx="7335946" cy="45085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211892" y="144593"/>
            <a:ext cx="7286676" cy="1143008"/>
          </a:xfrm>
        </p:spPr>
        <p:txBody>
          <a:bodyPr/>
          <a:lstStyle/>
          <a:p>
            <a:r>
              <a:rPr lang="es-CO" sz="4000" dirty="0" smtClean="0"/>
              <a:t>Escenario Ideal</a:t>
            </a:r>
            <a:endParaRPr lang="es-CO" sz="4000" dirty="0"/>
          </a:p>
        </p:txBody>
      </p:sp>
      <p:pic>
        <p:nvPicPr>
          <p:cNvPr id="3083" name="Picture 11" descr="http://www.ideassanitas.es/blog/wp-content/uploads/apps_salud_mov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19876"/>
            <a:ext cx="2749017" cy="130905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8" name="7 Flecha izquierda y derecha"/>
          <p:cNvSpPr/>
          <p:nvPr/>
        </p:nvSpPr>
        <p:spPr>
          <a:xfrm>
            <a:off x="2902167" y="4400654"/>
            <a:ext cx="891452" cy="1604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 la derecha con muesca"/>
          <p:cNvSpPr/>
          <p:nvPr/>
        </p:nvSpPr>
        <p:spPr>
          <a:xfrm rot="5400000">
            <a:off x="1478207" y="3853198"/>
            <a:ext cx="711282" cy="1604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892467" y="1583094"/>
            <a:ext cx="1861144" cy="646331"/>
          </a:xfrm>
          <a:prstGeom prst="rect">
            <a:avLst/>
          </a:prstGeom>
          <a:noFill/>
        </p:spPr>
        <p:txBody>
          <a:bodyPr wrap="square" rtlCol="0">
            <a:spAutoFit/>
          </a:bodyPr>
          <a:lstStyle/>
          <a:p>
            <a:pPr algn="ctr"/>
            <a:r>
              <a:rPr lang="es-CO" b="1" dirty="0" smtClean="0"/>
              <a:t>Intervenciones TIC</a:t>
            </a:r>
            <a:endParaRPr lang="es-CO" b="1" dirty="0"/>
          </a:p>
        </p:txBody>
      </p:sp>
      <p:sp>
        <p:nvSpPr>
          <p:cNvPr id="25" name="24 CuadroTexto"/>
          <p:cNvSpPr txBox="1"/>
          <p:nvPr/>
        </p:nvSpPr>
        <p:spPr>
          <a:xfrm>
            <a:off x="3001898" y="1450501"/>
            <a:ext cx="3112437" cy="369332"/>
          </a:xfrm>
          <a:prstGeom prst="rect">
            <a:avLst/>
          </a:prstGeom>
          <a:noFill/>
        </p:spPr>
        <p:txBody>
          <a:bodyPr wrap="square" rtlCol="0">
            <a:spAutoFit/>
          </a:bodyPr>
          <a:lstStyle/>
          <a:p>
            <a:pPr algn="ctr"/>
            <a:r>
              <a:rPr lang="es-CO" b="1" dirty="0" smtClean="0"/>
              <a:t>Sistema Personalizado</a:t>
            </a:r>
            <a:endParaRPr lang="es-CO" b="1" dirty="0"/>
          </a:p>
        </p:txBody>
      </p:sp>
      <p:grpSp>
        <p:nvGrpSpPr>
          <p:cNvPr id="14" name="13 Grupo"/>
          <p:cNvGrpSpPr/>
          <p:nvPr/>
        </p:nvGrpSpPr>
        <p:grpSpPr>
          <a:xfrm>
            <a:off x="7933755" y="2583135"/>
            <a:ext cx="1165466" cy="1817520"/>
            <a:chOff x="8145754" y="1504203"/>
            <a:chExt cx="1861144" cy="2322084"/>
          </a:xfrm>
        </p:grpSpPr>
        <p:grpSp>
          <p:nvGrpSpPr>
            <p:cNvPr id="10" name="9 Grupo"/>
            <p:cNvGrpSpPr/>
            <p:nvPr/>
          </p:nvGrpSpPr>
          <p:grpSpPr>
            <a:xfrm>
              <a:off x="8184418" y="1504203"/>
              <a:ext cx="1753616" cy="2322084"/>
              <a:chOff x="4512704" y="2996951"/>
              <a:chExt cx="1753616" cy="2322084"/>
            </a:xfrm>
          </p:grpSpPr>
          <p:sp>
            <p:nvSpPr>
              <p:cNvPr id="16" name="15 Rectángulo"/>
              <p:cNvSpPr/>
              <p:nvPr/>
            </p:nvSpPr>
            <p:spPr>
              <a:xfrm>
                <a:off x="4512704" y="2996951"/>
                <a:ext cx="1753616" cy="2322084"/>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77" name="Picture 5" descr="C:\Users\INTEL7\Downloads\1418472764_user-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110" y="3700624"/>
                <a:ext cx="1250804" cy="1250804"/>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26 CuadroTexto"/>
            <p:cNvSpPr txBox="1"/>
            <p:nvPr/>
          </p:nvSpPr>
          <p:spPr>
            <a:xfrm>
              <a:off x="8145754" y="1548349"/>
              <a:ext cx="1861144" cy="491910"/>
            </a:xfrm>
            <a:prstGeom prst="rect">
              <a:avLst/>
            </a:prstGeom>
            <a:noFill/>
          </p:spPr>
          <p:txBody>
            <a:bodyPr wrap="square" rtlCol="0">
              <a:spAutoFit/>
            </a:bodyPr>
            <a:lstStyle/>
            <a:p>
              <a:pPr algn="ctr"/>
              <a:r>
                <a:rPr lang="es-CO" b="1" dirty="0" smtClean="0"/>
                <a:t>Usuario</a:t>
              </a:r>
              <a:endParaRPr lang="es-CO" b="1" dirty="0"/>
            </a:p>
          </p:txBody>
        </p:sp>
      </p:grpSp>
      <p:grpSp>
        <p:nvGrpSpPr>
          <p:cNvPr id="13" name="12 Grupo"/>
          <p:cNvGrpSpPr/>
          <p:nvPr/>
        </p:nvGrpSpPr>
        <p:grpSpPr>
          <a:xfrm>
            <a:off x="5940152" y="3454024"/>
            <a:ext cx="1440160" cy="2084339"/>
            <a:chOff x="6637424" y="2996951"/>
            <a:chExt cx="1861144" cy="2322084"/>
          </a:xfrm>
          <a:solidFill>
            <a:schemeClr val="bg1"/>
          </a:solidFill>
        </p:grpSpPr>
        <p:sp>
          <p:nvSpPr>
            <p:cNvPr id="17" name="16 Rectángulo"/>
            <p:cNvSpPr/>
            <p:nvPr/>
          </p:nvSpPr>
          <p:spPr>
            <a:xfrm>
              <a:off x="6744952" y="2996951"/>
              <a:ext cx="1753616" cy="232208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85" name="Picture 13" descr="http://blog.fil3ub.net/wp-content/uploads/2013/02/app-sal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208" y="3648331"/>
              <a:ext cx="1296144" cy="1432959"/>
            </a:xfrm>
            <a:prstGeom prst="rect">
              <a:avLst/>
            </a:prstGeom>
            <a:grpFill/>
            <a:extLst/>
          </p:spPr>
        </p:pic>
        <p:sp>
          <p:nvSpPr>
            <p:cNvPr id="28" name="27 CuadroTexto"/>
            <p:cNvSpPr txBox="1"/>
            <p:nvPr/>
          </p:nvSpPr>
          <p:spPr>
            <a:xfrm>
              <a:off x="6637424" y="3027640"/>
              <a:ext cx="1861144" cy="646331"/>
            </a:xfrm>
            <a:prstGeom prst="rect">
              <a:avLst/>
            </a:prstGeom>
            <a:noFill/>
          </p:spPr>
          <p:txBody>
            <a:bodyPr wrap="square" rtlCol="0">
              <a:spAutoFit/>
            </a:bodyPr>
            <a:lstStyle/>
            <a:p>
              <a:pPr algn="ctr"/>
              <a:r>
                <a:rPr lang="es-CO" b="1" dirty="0" smtClean="0"/>
                <a:t>Intervención TIC  a usar</a:t>
              </a:r>
              <a:endParaRPr lang="es-CO" b="1" dirty="0"/>
            </a:p>
          </p:txBody>
        </p:sp>
      </p:grpSp>
      <p:sp>
        <p:nvSpPr>
          <p:cNvPr id="29" name="28 CuadroTexto"/>
          <p:cNvSpPr txBox="1"/>
          <p:nvPr/>
        </p:nvSpPr>
        <p:spPr>
          <a:xfrm>
            <a:off x="6701835" y="4132577"/>
            <a:ext cx="1861144" cy="369332"/>
          </a:xfrm>
          <a:prstGeom prst="rect">
            <a:avLst/>
          </a:prstGeom>
          <a:noFill/>
        </p:spPr>
        <p:txBody>
          <a:bodyPr wrap="square" rtlCol="0">
            <a:spAutoFit/>
          </a:bodyPr>
          <a:lstStyle/>
          <a:p>
            <a:pPr algn="ctr"/>
            <a:r>
              <a:rPr lang="es-CO" b="1" dirty="0" smtClean="0"/>
              <a:t>utiliza</a:t>
            </a:r>
            <a:endParaRPr lang="es-CO" b="1" dirty="0"/>
          </a:p>
        </p:txBody>
      </p:sp>
      <p:sp>
        <p:nvSpPr>
          <p:cNvPr id="30" name="29 CuadroTexto"/>
          <p:cNvSpPr txBox="1"/>
          <p:nvPr/>
        </p:nvSpPr>
        <p:spPr>
          <a:xfrm>
            <a:off x="260391" y="3692396"/>
            <a:ext cx="1861144" cy="369332"/>
          </a:xfrm>
          <a:prstGeom prst="rect">
            <a:avLst/>
          </a:prstGeom>
          <a:noFill/>
        </p:spPr>
        <p:txBody>
          <a:bodyPr wrap="square" rtlCol="0">
            <a:spAutoFit/>
          </a:bodyPr>
          <a:lstStyle/>
          <a:p>
            <a:pPr algn="ctr"/>
            <a:r>
              <a:rPr lang="es-CO" b="1" dirty="0" smtClean="0"/>
              <a:t>Búsqueda</a:t>
            </a:r>
            <a:endParaRPr lang="es-CO" b="1" dirty="0"/>
          </a:p>
        </p:txBody>
      </p:sp>
      <p:grpSp>
        <p:nvGrpSpPr>
          <p:cNvPr id="12" name="11 Grupo"/>
          <p:cNvGrpSpPr/>
          <p:nvPr/>
        </p:nvGrpSpPr>
        <p:grpSpPr>
          <a:xfrm>
            <a:off x="3563435" y="2398467"/>
            <a:ext cx="2107300" cy="2188644"/>
            <a:chOff x="2261377" y="2996951"/>
            <a:chExt cx="1861144" cy="1332125"/>
          </a:xfrm>
        </p:grpSpPr>
        <p:sp>
          <p:nvSpPr>
            <p:cNvPr id="15" name="14 Rectángulo"/>
            <p:cNvSpPr/>
            <p:nvPr/>
          </p:nvSpPr>
          <p:spPr>
            <a:xfrm>
              <a:off x="2352464" y="2996951"/>
              <a:ext cx="1753616" cy="1332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CuadroTexto"/>
            <p:cNvSpPr txBox="1"/>
            <p:nvPr/>
          </p:nvSpPr>
          <p:spPr>
            <a:xfrm>
              <a:off x="2261377" y="3071030"/>
              <a:ext cx="1861144" cy="393391"/>
            </a:xfrm>
            <a:prstGeom prst="rect">
              <a:avLst/>
            </a:prstGeom>
            <a:noFill/>
          </p:spPr>
          <p:txBody>
            <a:bodyPr wrap="square" rtlCol="0">
              <a:spAutoFit/>
            </a:bodyPr>
            <a:lstStyle/>
            <a:p>
              <a:pPr algn="ctr"/>
              <a:r>
                <a:rPr lang="es-CO" b="1" dirty="0" smtClean="0"/>
                <a:t>Análisis y Recomendación</a:t>
              </a:r>
              <a:endParaRPr lang="es-CO" b="1" dirty="0"/>
            </a:p>
          </p:txBody>
        </p:sp>
        <p:pic>
          <p:nvPicPr>
            <p:cNvPr id="32" name="Picture 11" descr="http://www.ideassanitas.es/blog/wp-content/uploads/apps_salud_mov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61460"/>
            <a:stretch/>
          </p:blipFill>
          <p:spPr bwMode="auto">
            <a:xfrm>
              <a:off x="2542017" y="3498483"/>
              <a:ext cx="1374509" cy="504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718533" y="4288213"/>
            <a:ext cx="2183634" cy="1200329"/>
            <a:chOff x="4106080" y="3342772"/>
            <a:chExt cx="2183634" cy="1200329"/>
          </a:xfrm>
        </p:grpSpPr>
        <p:sp>
          <p:nvSpPr>
            <p:cNvPr id="6" name="5 Rectángulo"/>
            <p:cNvSpPr/>
            <p:nvPr/>
          </p:nvSpPr>
          <p:spPr>
            <a:xfrm>
              <a:off x="4106080" y="3371802"/>
              <a:ext cx="2183634" cy="114227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CuadroTexto"/>
            <p:cNvSpPr txBox="1"/>
            <p:nvPr/>
          </p:nvSpPr>
          <p:spPr>
            <a:xfrm>
              <a:off x="4184667" y="3342772"/>
              <a:ext cx="1861144" cy="1200329"/>
            </a:xfrm>
            <a:prstGeom prst="rect">
              <a:avLst/>
            </a:prstGeom>
            <a:noFill/>
          </p:spPr>
          <p:txBody>
            <a:bodyPr wrap="square" rtlCol="0">
              <a:spAutoFit/>
            </a:bodyPr>
            <a:lstStyle/>
            <a:p>
              <a:pPr algn="ctr"/>
              <a:r>
                <a:rPr lang="es-CO" b="1" dirty="0" smtClean="0"/>
                <a:t>Selección basada en modelo de usuario y contexto</a:t>
              </a:r>
              <a:endParaRPr lang="es-CO" b="1" dirty="0"/>
            </a:p>
          </p:txBody>
        </p:sp>
      </p:grpSp>
      <p:sp>
        <p:nvSpPr>
          <p:cNvPr id="37" name="36 Flecha a la derecha con muesca"/>
          <p:cNvSpPr/>
          <p:nvPr/>
        </p:nvSpPr>
        <p:spPr>
          <a:xfrm>
            <a:off x="5565084" y="4082053"/>
            <a:ext cx="750136" cy="2355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izquierda y derecha"/>
          <p:cNvSpPr/>
          <p:nvPr/>
        </p:nvSpPr>
        <p:spPr>
          <a:xfrm>
            <a:off x="7230801" y="3996205"/>
            <a:ext cx="820164" cy="2036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izquierda y derecha"/>
          <p:cNvSpPr/>
          <p:nvPr/>
        </p:nvSpPr>
        <p:spPr>
          <a:xfrm>
            <a:off x="5480218" y="2843341"/>
            <a:ext cx="2673594" cy="1482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Rectángulo"/>
          <p:cNvSpPr/>
          <p:nvPr/>
        </p:nvSpPr>
        <p:spPr>
          <a:xfrm>
            <a:off x="6315220" y="2895939"/>
            <a:ext cx="837089" cy="369332"/>
          </a:xfrm>
          <a:prstGeom prst="rect">
            <a:avLst/>
          </a:prstGeom>
        </p:spPr>
        <p:txBody>
          <a:bodyPr wrap="none">
            <a:spAutoFit/>
          </a:bodyPr>
          <a:lstStyle/>
          <a:p>
            <a:pPr algn="ctr"/>
            <a:r>
              <a:rPr lang="es-CO" b="1" dirty="0"/>
              <a:t>Decide</a:t>
            </a:r>
          </a:p>
        </p:txBody>
      </p:sp>
      <p:sp>
        <p:nvSpPr>
          <p:cNvPr id="40" name="39 Rectángulo"/>
          <p:cNvSpPr/>
          <p:nvPr/>
        </p:nvSpPr>
        <p:spPr>
          <a:xfrm>
            <a:off x="6015579" y="2398468"/>
            <a:ext cx="1364733" cy="369332"/>
          </a:xfrm>
          <a:prstGeom prst="rect">
            <a:avLst/>
          </a:prstGeom>
        </p:spPr>
        <p:txBody>
          <a:bodyPr wrap="none">
            <a:spAutoFit/>
          </a:bodyPr>
          <a:lstStyle/>
          <a:p>
            <a:pPr algn="ctr"/>
            <a:r>
              <a:rPr lang="es-CO" b="1" dirty="0" smtClean="0"/>
              <a:t>Recomienda</a:t>
            </a:r>
            <a:endParaRPr lang="es-CO" b="1" dirty="0"/>
          </a:p>
        </p:txBody>
      </p:sp>
      <p:sp>
        <p:nvSpPr>
          <p:cNvPr id="41" name="40 CuadroTexto"/>
          <p:cNvSpPr txBox="1"/>
          <p:nvPr/>
        </p:nvSpPr>
        <p:spPr>
          <a:xfrm>
            <a:off x="4836801" y="4217780"/>
            <a:ext cx="1861144" cy="369332"/>
          </a:xfrm>
          <a:prstGeom prst="rect">
            <a:avLst/>
          </a:prstGeom>
          <a:noFill/>
        </p:spPr>
        <p:txBody>
          <a:bodyPr wrap="square" rtlCol="0">
            <a:spAutoFit/>
          </a:bodyPr>
          <a:lstStyle/>
          <a:p>
            <a:pPr algn="ctr"/>
            <a:r>
              <a:rPr lang="es-CO" b="1" dirty="0" smtClean="0"/>
              <a:t>Adapta</a:t>
            </a:r>
            <a:endParaRPr lang="es-CO" b="1" dirty="0"/>
          </a:p>
        </p:txBody>
      </p:sp>
      <p:sp>
        <p:nvSpPr>
          <p:cNvPr id="3" name="2 Flecha doblada hacia arriba"/>
          <p:cNvSpPr/>
          <p:nvPr/>
        </p:nvSpPr>
        <p:spPr>
          <a:xfrm rot="16200000">
            <a:off x="7756085" y="1662762"/>
            <a:ext cx="760622" cy="1080119"/>
          </a:xfrm>
          <a:prstGeom prst="bentUpArrow">
            <a:avLst>
              <a:gd name="adj1" fmla="val 12670"/>
              <a:gd name="adj2" fmla="val 16046"/>
              <a:gd name="adj3" fmla="val 38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Rectángulo"/>
          <p:cNvSpPr/>
          <p:nvPr/>
        </p:nvSpPr>
        <p:spPr>
          <a:xfrm>
            <a:off x="7710799" y="1536927"/>
            <a:ext cx="1480983" cy="369332"/>
          </a:xfrm>
          <a:prstGeom prst="rect">
            <a:avLst/>
          </a:prstGeom>
        </p:spPr>
        <p:txBody>
          <a:bodyPr wrap="none">
            <a:spAutoFit/>
          </a:bodyPr>
          <a:lstStyle/>
          <a:p>
            <a:pPr algn="ctr"/>
            <a:r>
              <a:rPr lang="es-CO" b="1" dirty="0" smtClean="0"/>
              <a:t>Ingresa Datos</a:t>
            </a:r>
            <a:endParaRPr lang="es-CO" b="1" dirty="0"/>
          </a:p>
        </p:txBody>
      </p:sp>
      <p:sp>
        <p:nvSpPr>
          <p:cNvPr id="35" name="34 Flecha doblada hacia arriba"/>
          <p:cNvSpPr/>
          <p:nvPr/>
        </p:nvSpPr>
        <p:spPr>
          <a:xfrm rot="10800000">
            <a:off x="4676873" y="1906258"/>
            <a:ext cx="1437462" cy="540059"/>
          </a:xfrm>
          <a:prstGeom prst="bentUpArrow">
            <a:avLst>
              <a:gd name="adj1" fmla="val 12670"/>
              <a:gd name="adj2" fmla="val 16046"/>
              <a:gd name="adj3" fmla="val 38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6" name="35 Grupo"/>
          <p:cNvGrpSpPr/>
          <p:nvPr/>
        </p:nvGrpSpPr>
        <p:grpSpPr>
          <a:xfrm>
            <a:off x="6227840" y="1536928"/>
            <a:ext cx="1193017" cy="847816"/>
            <a:chOff x="2191175" y="2928042"/>
            <a:chExt cx="1914905" cy="1331780"/>
          </a:xfrm>
          <a:solidFill>
            <a:srgbClr val="FFFF99"/>
          </a:solidFill>
        </p:grpSpPr>
        <p:sp>
          <p:nvSpPr>
            <p:cNvPr id="38" name="37 Rectángulo"/>
            <p:cNvSpPr/>
            <p:nvPr/>
          </p:nvSpPr>
          <p:spPr>
            <a:xfrm>
              <a:off x="2191175" y="2928042"/>
              <a:ext cx="1914905" cy="133178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39" name="38 CuadroTexto"/>
            <p:cNvSpPr txBox="1"/>
            <p:nvPr/>
          </p:nvSpPr>
          <p:spPr>
            <a:xfrm>
              <a:off x="2244936" y="2988598"/>
              <a:ext cx="1796065" cy="1160320"/>
            </a:xfrm>
            <a:prstGeom prst="rect">
              <a:avLst/>
            </a:prstGeom>
            <a:grpFill/>
          </p:spPr>
          <p:txBody>
            <a:bodyPr wrap="square" rtlCol="0">
              <a:spAutoFit/>
            </a:bodyPr>
            <a:lstStyle/>
            <a:p>
              <a:pPr algn="ctr"/>
              <a:r>
                <a:rPr lang="es-CO" sz="1400" b="1" dirty="0" smtClean="0"/>
                <a:t>Datos</a:t>
              </a:r>
            </a:p>
            <a:p>
              <a:pPr algn="ctr"/>
              <a:r>
                <a:rPr lang="es-CO" sz="1400" b="1" dirty="0" smtClean="0"/>
                <a:t>Usuario</a:t>
              </a:r>
            </a:p>
            <a:p>
              <a:pPr algn="ctr"/>
              <a:r>
                <a:rPr lang="es-CO" sz="1400" b="1" dirty="0" smtClean="0"/>
                <a:t>Contexto</a:t>
              </a:r>
              <a:endParaRPr lang="es-CO" sz="1400" b="1" dirty="0"/>
            </a:p>
          </p:txBody>
        </p:sp>
      </p:grpSp>
    </p:spTree>
    <p:extLst>
      <p:ext uri="{BB962C8B-B14F-4D97-AF65-F5344CB8AC3E}">
        <p14:creationId xmlns:p14="http://schemas.microsoft.com/office/powerpoint/2010/main" val="345791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Mapeo y Revisión Sistemática</a:t>
            </a:r>
            <a:endParaRPr lang="es-CO" dirty="0"/>
          </a:p>
        </p:txBody>
      </p:sp>
      <p:sp>
        <p:nvSpPr>
          <p:cNvPr id="3" name="2 Marcador de contenido"/>
          <p:cNvSpPr>
            <a:spLocks noGrp="1"/>
          </p:cNvSpPr>
          <p:nvPr>
            <p:ph idx="1"/>
          </p:nvPr>
        </p:nvSpPr>
        <p:spPr/>
        <p:txBody>
          <a:bodyPr/>
          <a:lstStyle/>
          <a:p>
            <a:r>
              <a:rPr lang="es-CO" sz="2400" dirty="0" smtClean="0"/>
              <a:t>Cadena de búsqueda</a:t>
            </a:r>
          </a:p>
          <a:p>
            <a:r>
              <a:rPr lang="es-CO" sz="2400" dirty="0" smtClean="0"/>
              <a:t>Selección de bases de datos: </a:t>
            </a:r>
            <a:r>
              <a:rPr lang="es-CO" sz="2400" dirty="0" err="1" smtClean="0"/>
              <a:t>Pubmed</a:t>
            </a:r>
            <a:r>
              <a:rPr lang="es-CO" sz="2400" dirty="0" smtClean="0"/>
              <a:t>, ACM, </a:t>
            </a:r>
            <a:r>
              <a:rPr lang="es-CO" sz="2400" dirty="0" err="1" smtClean="0"/>
              <a:t>Redalyc</a:t>
            </a:r>
            <a:r>
              <a:rPr lang="es-CO" sz="2400" dirty="0" smtClean="0"/>
              <a:t>, google </a:t>
            </a:r>
            <a:r>
              <a:rPr lang="es-CO" sz="2400" dirty="0" err="1" smtClean="0"/>
              <a:t>scholar</a:t>
            </a:r>
            <a:r>
              <a:rPr lang="es-CO" sz="2400" dirty="0" smtClean="0"/>
              <a:t>, Chrome, </a:t>
            </a:r>
            <a:r>
              <a:rPr lang="es-CO" sz="2400" dirty="0" err="1" smtClean="0"/>
              <a:t>Ieee</a:t>
            </a:r>
            <a:r>
              <a:rPr lang="es-CO" sz="2400" dirty="0" smtClean="0"/>
              <a:t> </a:t>
            </a:r>
            <a:r>
              <a:rPr lang="es-CO" sz="2400" dirty="0" err="1" smtClean="0"/>
              <a:t>explorer</a:t>
            </a:r>
            <a:r>
              <a:rPr lang="es-CO" sz="2400" dirty="0" smtClean="0"/>
              <a:t>.</a:t>
            </a:r>
          </a:p>
          <a:p>
            <a:r>
              <a:rPr lang="es-CO" sz="2400" dirty="0" smtClean="0"/>
              <a:t>Preguntas resuelven necesidad.</a:t>
            </a:r>
          </a:p>
          <a:p>
            <a:r>
              <a:rPr lang="es-CO" sz="2400" dirty="0" smtClean="0"/>
              <a:t>Criterios de Selección</a:t>
            </a:r>
          </a:p>
          <a:p>
            <a:r>
              <a:rPr lang="es-CO" sz="2400" dirty="0" smtClean="0"/>
              <a:t>Cantidad de artículos encontrados VS escogidos por índice de prioridad.</a:t>
            </a:r>
          </a:p>
          <a:p>
            <a:r>
              <a:rPr lang="es-CO" sz="2400" dirty="0" smtClean="0"/>
              <a:t>Mapeo</a:t>
            </a:r>
          </a:p>
          <a:p>
            <a:r>
              <a:rPr lang="es-CO" sz="2400" dirty="0" smtClean="0"/>
              <a:t>Revisión sistemática de los de mayor prioridad.</a:t>
            </a:r>
            <a:endParaRPr lang="es-CO" sz="2400" dirty="0"/>
          </a:p>
        </p:txBody>
      </p:sp>
    </p:spTree>
    <p:extLst>
      <p:ext uri="{BB962C8B-B14F-4D97-AF65-F5344CB8AC3E}">
        <p14:creationId xmlns:p14="http://schemas.microsoft.com/office/powerpoint/2010/main" val="239495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404664"/>
            <a:ext cx="8229600" cy="833456"/>
          </a:xfrm>
        </p:spPr>
        <p:txBody>
          <a:bodyPr/>
          <a:lstStyle/>
          <a:p>
            <a:pPr eaLnBrk="1" hangingPunct="1"/>
            <a:r>
              <a:rPr lang="en-US" altLang="es-CO" sz="3200" dirty="0" err="1" smtClean="0">
                <a:solidFill>
                  <a:schemeClr val="tx1"/>
                </a:solidFill>
              </a:rPr>
              <a:t>Trabajos</a:t>
            </a:r>
            <a:r>
              <a:rPr lang="en-US" altLang="es-CO" sz="3200" dirty="0" smtClean="0">
                <a:solidFill>
                  <a:schemeClr val="tx1"/>
                </a:solidFill>
              </a:rPr>
              <a:t> </a:t>
            </a:r>
            <a:r>
              <a:rPr lang="en-US" altLang="es-CO" sz="3200" dirty="0" err="1" smtClean="0">
                <a:solidFill>
                  <a:schemeClr val="tx1"/>
                </a:solidFill>
              </a:rPr>
              <a:t>relacionados</a:t>
            </a:r>
            <a:endParaRPr lang="en-US" altLang="es-CO" sz="3200" b="1" dirty="0" smtClean="0">
              <a:solidFill>
                <a:schemeClr val="tx1"/>
              </a:solidFill>
            </a:endParaRPr>
          </a:p>
        </p:txBody>
      </p:sp>
      <p:graphicFrame>
        <p:nvGraphicFramePr>
          <p:cNvPr id="2" name="1 Diagrama"/>
          <p:cNvGraphicFramePr/>
          <p:nvPr>
            <p:extLst>
              <p:ext uri="{D42A27DB-BD31-4B8C-83A1-F6EECF244321}">
                <p14:modId xmlns:p14="http://schemas.microsoft.com/office/powerpoint/2010/main" val="3898595836"/>
              </p:ext>
            </p:extLst>
          </p:nvPr>
        </p:nvGraphicFramePr>
        <p:xfrm>
          <a:off x="395536" y="1412776"/>
          <a:ext cx="856895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Sistemas Adaptativos</a:t>
            </a: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73610025"/>
              </p:ext>
            </p:extLst>
          </p:nvPr>
        </p:nvGraphicFramePr>
        <p:xfrm>
          <a:off x="-108520" y="2132856"/>
          <a:ext cx="30243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Marcador de contenido"/>
          <p:cNvSpPr txBox="1">
            <a:spLocks/>
          </p:cNvSpPr>
          <p:nvPr/>
        </p:nvSpPr>
        <p:spPr bwMode="auto">
          <a:xfrm>
            <a:off x="2697005" y="1700808"/>
            <a:ext cx="5987008" cy="44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7"/>
              </a:buBlip>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smtClean="0"/>
              <a:t>Aportes</a:t>
            </a:r>
          </a:p>
          <a:p>
            <a:pPr lvl="1"/>
            <a:r>
              <a:rPr lang="es-CO" sz="2000" dirty="0" smtClean="0"/>
              <a:t>Definición de sistemas Adaptativos</a:t>
            </a:r>
          </a:p>
          <a:p>
            <a:pPr lvl="1"/>
            <a:r>
              <a:rPr lang="es-CO" sz="2000" dirty="0" smtClean="0"/>
              <a:t>Diferentes arquitecturas de SA</a:t>
            </a:r>
          </a:p>
          <a:p>
            <a:pPr lvl="1"/>
            <a:r>
              <a:rPr lang="es-CO" sz="2000" dirty="0" smtClean="0"/>
              <a:t>Casos de Estudio con SA, metodologías a usar y como evaluar SA.</a:t>
            </a:r>
          </a:p>
          <a:p>
            <a:r>
              <a:rPr lang="es-CO" sz="2400" dirty="0" smtClean="0"/>
              <a:t>Brechas</a:t>
            </a:r>
          </a:p>
          <a:p>
            <a:pPr lvl="1"/>
            <a:r>
              <a:rPr lang="es-CO" sz="2000" dirty="0" smtClean="0"/>
              <a:t>La mayoría son para el área e-</a:t>
            </a:r>
            <a:r>
              <a:rPr lang="es-CO" sz="2000" dirty="0" err="1" smtClean="0"/>
              <a:t>Learning</a:t>
            </a:r>
            <a:r>
              <a:rPr lang="es-CO" sz="2000" dirty="0" smtClean="0"/>
              <a:t>.</a:t>
            </a:r>
          </a:p>
          <a:p>
            <a:pPr lvl="1"/>
            <a:r>
              <a:rPr lang="es-CO" sz="2000" dirty="0" smtClean="0"/>
              <a:t>Escasos trabajos son para e-salud.</a:t>
            </a:r>
          </a:p>
          <a:p>
            <a:pPr lvl="1"/>
            <a:r>
              <a:rPr lang="es-CO" sz="2000" dirty="0" smtClean="0"/>
              <a:t>Mencionan y definen el modelos de usuario a usar, pero no dicen como construirlo</a:t>
            </a:r>
          </a:p>
          <a:p>
            <a:pPr lvl="1"/>
            <a:r>
              <a:rPr lang="es-CO" sz="2000" dirty="0" smtClean="0"/>
              <a:t>Muy pocos mencionan el contexto.</a:t>
            </a:r>
          </a:p>
          <a:p>
            <a:pPr lvl="1"/>
            <a:r>
              <a:rPr lang="es-CO" sz="2000" dirty="0" smtClean="0"/>
              <a:t>No describen a detalle el proceso de Adaptación.</a:t>
            </a:r>
          </a:p>
          <a:p>
            <a:pPr marL="457200" lvl="1" indent="0">
              <a:buNone/>
            </a:pPr>
            <a:endParaRPr lang="es-CO" sz="2000" dirty="0"/>
          </a:p>
        </p:txBody>
      </p:sp>
    </p:spTree>
    <p:extLst>
      <p:ext uri="{BB962C8B-B14F-4D97-AF65-F5344CB8AC3E}">
        <p14:creationId xmlns:p14="http://schemas.microsoft.com/office/powerpoint/2010/main" val="4175118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Modelo de usuario y Contexto</a:t>
            </a:r>
            <a:endParaRPr lang="es-CO" dirty="0"/>
          </a:p>
        </p:txBody>
      </p:sp>
      <p:sp>
        <p:nvSpPr>
          <p:cNvPr id="3" name="2 Marcador de contenido"/>
          <p:cNvSpPr>
            <a:spLocks noGrp="1"/>
          </p:cNvSpPr>
          <p:nvPr>
            <p:ph idx="1"/>
          </p:nvPr>
        </p:nvSpPr>
        <p:spPr>
          <a:xfrm>
            <a:off x="1979712" y="1556792"/>
            <a:ext cx="6912768" cy="4855123"/>
          </a:xfrm>
        </p:spPr>
        <p:txBody>
          <a:bodyPr/>
          <a:lstStyle/>
          <a:p>
            <a:r>
              <a:rPr lang="es-CO" sz="2400" dirty="0" smtClean="0"/>
              <a:t>Aportes</a:t>
            </a:r>
          </a:p>
          <a:p>
            <a:pPr lvl="1"/>
            <a:r>
              <a:rPr lang="es-CO" sz="2000" dirty="0" smtClean="0"/>
              <a:t>Describen el modelo de usuario y contexto.</a:t>
            </a:r>
          </a:p>
          <a:p>
            <a:pPr lvl="1"/>
            <a:r>
              <a:rPr lang="es-CO" sz="2000" dirty="0" smtClean="0"/>
              <a:t>Recomiendan algunos pasos para construir los modelos.</a:t>
            </a:r>
          </a:p>
          <a:p>
            <a:pPr lvl="1"/>
            <a:r>
              <a:rPr lang="es-CO" sz="2000" dirty="0" smtClean="0"/>
              <a:t>Mencionan la forma de evaluarlos</a:t>
            </a:r>
          </a:p>
          <a:p>
            <a:pPr lvl="1"/>
            <a:r>
              <a:rPr lang="es-CO" sz="2000" dirty="0" smtClean="0"/>
              <a:t>Mencionan como debe ser la adaptación, pero no como la hacen.</a:t>
            </a:r>
          </a:p>
          <a:p>
            <a:r>
              <a:rPr lang="es-CO" sz="2400" dirty="0" smtClean="0"/>
              <a:t>Brechas</a:t>
            </a:r>
          </a:p>
          <a:p>
            <a:pPr lvl="1"/>
            <a:r>
              <a:rPr lang="es-CO" sz="2000" dirty="0" smtClean="0"/>
              <a:t>El modelo de usuario conforme a los estándares de salud PHR (ISO 14292)</a:t>
            </a:r>
          </a:p>
          <a:p>
            <a:pPr lvl="1"/>
            <a:r>
              <a:rPr lang="es-CO" sz="2000" dirty="0" smtClean="0"/>
              <a:t>Es necesario volver consciente del contexto al sistema y se requiere recolectar adecuadamente los datos.</a:t>
            </a:r>
          </a:p>
          <a:p>
            <a:pPr lvl="1"/>
            <a:r>
              <a:rPr lang="es-CO" sz="2000" dirty="0" smtClean="0"/>
              <a:t>Pocos trabajos en e-salud, falta que los modelos sean validados con expertos de salud.</a:t>
            </a:r>
            <a:endParaRPr lang="es-CO" sz="2000" dirty="0"/>
          </a:p>
        </p:txBody>
      </p:sp>
      <p:graphicFrame>
        <p:nvGraphicFramePr>
          <p:cNvPr id="4" name="3 Diagrama"/>
          <p:cNvGraphicFramePr/>
          <p:nvPr>
            <p:extLst>
              <p:ext uri="{D42A27DB-BD31-4B8C-83A1-F6EECF244321}">
                <p14:modId xmlns:p14="http://schemas.microsoft.com/office/powerpoint/2010/main" val="2597089036"/>
              </p:ext>
            </p:extLst>
          </p:nvPr>
        </p:nvGraphicFramePr>
        <p:xfrm>
          <a:off x="-324544" y="1700808"/>
          <a:ext cx="309634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504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Agenda</a:t>
            </a:r>
            <a:endParaRPr lang="es-CO" dirty="0"/>
          </a:p>
        </p:txBody>
      </p:sp>
      <p:sp>
        <p:nvSpPr>
          <p:cNvPr id="3" name="2 Marcador de contenido"/>
          <p:cNvSpPr>
            <a:spLocks noGrp="1"/>
          </p:cNvSpPr>
          <p:nvPr>
            <p:ph idx="1"/>
          </p:nvPr>
        </p:nvSpPr>
        <p:spPr>
          <a:xfrm>
            <a:off x="857224" y="1500174"/>
            <a:ext cx="7829576" cy="4840303"/>
          </a:xfrm>
        </p:spPr>
        <p:txBody>
          <a:bodyPr/>
          <a:lstStyle/>
          <a:p>
            <a:r>
              <a:rPr lang="es-CO" dirty="0" smtClean="0">
                <a:solidFill>
                  <a:schemeClr val="tx2">
                    <a:lumMod val="75000"/>
                  </a:schemeClr>
                </a:solidFill>
              </a:rPr>
              <a:t>Contexto</a:t>
            </a:r>
          </a:p>
          <a:p>
            <a:r>
              <a:rPr lang="es-CO" dirty="0" smtClean="0">
                <a:solidFill>
                  <a:schemeClr val="tx2">
                    <a:lumMod val="75000"/>
                  </a:schemeClr>
                </a:solidFill>
              </a:rPr>
              <a:t>Planteamiento del Problema</a:t>
            </a:r>
          </a:p>
          <a:p>
            <a:r>
              <a:rPr lang="es-CO" dirty="0" smtClean="0">
                <a:solidFill>
                  <a:schemeClr val="tx2">
                    <a:lumMod val="75000"/>
                  </a:schemeClr>
                </a:solidFill>
              </a:rPr>
              <a:t>Pregunta de investigación</a:t>
            </a:r>
          </a:p>
          <a:p>
            <a:r>
              <a:rPr lang="es-CO" dirty="0" smtClean="0">
                <a:solidFill>
                  <a:schemeClr val="tx2">
                    <a:lumMod val="75000"/>
                  </a:schemeClr>
                </a:solidFill>
              </a:rPr>
              <a:t>Objetivos</a:t>
            </a:r>
          </a:p>
          <a:p>
            <a:r>
              <a:rPr lang="es-CO" dirty="0" smtClean="0">
                <a:solidFill>
                  <a:schemeClr val="tx2">
                    <a:lumMod val="75000"/>
                  </a:schemeClr>
                </a:solidFill>
              </a:rPr>
              <a:t>Metodología</a:t>
            </a:r>
          </a:p>
          <a:p>
            <a:r>
              <a:rPr lang="es-CO" dirty="0" smtClean="0">
                <a:solidFill>
                  <a:schemeClr val="tx2">
                    <a:lumMod val="75000"/>
                  </a:schemeClr>
                </a:solidFill>
              </a:rPr>
              <a:t>Plan de Trabajo</a:t>
            </a:r>
          </a:p>
          <a:p>
            <a:r>
              <a:rPr lang="es-CO" dirty="0" smtClean="0">
                <a:solidFill>
                  <a:schemeClr val="tx2">
                    <a:lumMod val="75000"/>
                  </a:schemeClr>
                </a:solidFill>
              </a:rPr>
              <a:t>Avances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dirty="0" smtClean="0"/>
              <a:t>Intervenciones TIC Promoción Hábitos y estilos de vida saludables</a:t>
            </a:r>
            <a:endParaRPr lang="es-CO" sz="3600" dirty="0"/>
          </a:p>
        </p:txBody>
      </p:sp>
      <p:graphicFrame>
        <p:nvGraphicFramePr>
          <p:cNvPr id="4" name="3 Diagrama"/>
          <p:cNvGraphicFramePr/>
          <p:nvPr>
            <p:extLst>
              <p:ext uri="{D42A27DB-BD31-4B8C-83A1-F6EECF244321}">
                <p14:modId xmlns:p14="http://schemas.microsoft.com/office/powerpoint/2010/main" val="3223397593"/>
              </p:ext>
            </p:extLst>
          </p:nvPr>
        </p:nvGraphicFramePr>
        <p:xfrm>
          <a:off x="251520" y="1700808"/>
          <a:ext cx="223224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contenido"/>
          <p:cNvSpPr>
            <a:spLocks noGrp="1"/>
          </p:cNvSpPr>
          <p:nvPr>
            <p:ph idx="1"/>
          </p:nvPr>
        </p:nvSpPr>
        <p:spPr>
          <a:xfrm>
            <a:off x="2555776" y="1844824"/>
            <a:ext cx="6336704" cy="4567091"/>
          </a:xfrm>
        </p:spPr>
        <p:txBody>
          <a:bodyPr/>
          <a:lstStyle/>
          <a:p>
            <a:r>
              <a:rPr lang="es-CO" sz="2400" dirty="0" smtClean="0"/>
              <a:t>Aportes</a:t>
            </a:r>
          </a:p>
          <a:p>
            <a:pPr lvl="1"/>
            <a:r>
              <a:rPr lang="es-CO" sz="2000" dirty="0" smtClean="0"/>
              <a:t>Se tiene una gran variedad de intervenciones TIC que ayudan a la promoción de estilos saludables.</a:t>
            </a:r>
          </a:p>
          <a:p>
            <a:pPr lvl="1"/>
            <a:r>
              <a:rPr lang="es-CO" sz="2000" dirty="0" smtClean="0"/>
              <a:t>Los diseños experimentales y evaluaciones ayudan a definir el éxito de las intervenciones.</a:t>
            </a:r>
          </a:p>
          <a:p>
            <a:pPr lvl="1"/>
            <a:r>
              <a:rPr lang="es-CO" sz="2000" dirty="0" smtClean="0"/>
              <a:t>La mayoría de intervenciones son basadas en la evidencia.</a:t>
            </a:r>
          </a:p>
          <a:p>
            <a:r>
              <a:rPr lang="es-CO" sz="2400" dirty="0" smtClean="0"/>
              <a:t>Brechas</a:t>
            </a:r>
          </a:p>
          <a:p>
            <a:pPr lvl="1"/>
            <a:r>
              <a:rPr lang="es-CO" sz="2000" dirty="0" smtClean="0"/>
              <a:t>Falta una base del conocimiento de intervenciones TIC con metadatos que apoyen la adaptación del sistema como: tipo de línea de intervención, tipo de población, valoración recibida por el usuario, calificación después de ser evaluada. Etc.</a:t>
            </a:r>
            <a:endParaRPr lang="es-CO" sz="2000" dirty="0"/>
          </a:p>
        </p:txBody>
      </p:sp>
    </p:spTree>
    <p:extLst>
      <p:ext uri="{BB962C8B-B14F-4D97-AF65-F5344CB8AC3E}">
        <p14:creationId xmlns:p14="http://schemas.microsoft.com/office/powerpoint/2010/main" val="2399569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332656"/>
            <a:ext cx="7748934" cy="1143008"/>
          </a:xfrm>
        </p:spPr>
        <p:txBody>
          <a:bodyPr/>
          <a:lstStyle/>
          <a:p>
            <a:r>
              <a:rPr lang="es-CO" dirty="0" smtClean="0"/>
              <a:t>Intervenciones TIC Adaptativas</a:t>
            </a:r>
            <a:endParaRPr lang="es-CO" dirty="0"/>
          </a:p>
        </p:txBody>
      </p:sp>
      <p:graphicFrame>
        <p:nvGraphicFramePr>
          <p:cNvPr id="4" name="3 Diagrama"/>
          <p:cNvGraphicFramePr/>
          <p:nvPr>
            <p:extLst>
              <p:ext uri="{D42A27DB-BD31-4B8C-83A1-F6EECF244321}">
                <p14:modId xmlns:p14="http://schemas.microsoft.com/office/powerpoint/2010/main" val="2605133799"/>
              </p:ext>
            </p:extLst>
          </p:nvPr>
        </p:nvGraphicFramePr>
        <p:xfrm>
          <a:off x="395536" y="2132856"/>
          <a:ext cx="237626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contenido"/>
          <p:cNvSpPr>
            <a:spLocks noGrp="1"/>
          </p:cNvSpPr>
          <p:nvPr>
            <p:ph idx="1"/>
          </p:nvPr>
        </p:nvSpPr>
        <p:spPr>
          <a:xfrm>
            <a:off x="2339752" y="1340768"/>
            <a:ext cx="6480720" cy="4567091"/>
          </a:xfrm>
        </p:spPr>
        <p:txBody>
          <a:bodyPr/>
          <a:lstStyle/>
          <a:p>
            <a:pPr algn="just"/>
            <a:r>
              <a:rPr lang="es-CO" sz="2000" dirty="0" smtClean="0"/>
              <a:t>Aportes</a:t>
            </a:r>
          </a:p>
          <a:p>
            <a:pPr lvl="1" algn="just"/>
            <a:r>
              <a:rPr lang="es-CO" sz="1800" dirty="0" smtClean="0"/>
              <a:t>Relación entre modelo de usuario y contexto en el área de e-salud.</a:t>
            </a:r>
          </a:p>
          <a:p>
            <a:pPr lvl="1" algn="just"/>
            <a:r>
              <a:rPr lang="es-CO" sz="1800" dirty="0" smtClean="0"/>
              <a:t>Tipo de evaluación del SA.</a:t>
            </a:r>
          </a:p>
          <a:p>
            <a:pPr lvl="1" algn="just"/>
            <a:r>
              <a:rPr lang="es-CO" sz="1800" dirty="0" smtClean="0"/>
              <a:t>Formas de recolectar datos en el contexto.</a:t>
            </a:r>
          </a:p>
          <a:p>
            <a:pPr algn="just"/>
            <a:r>
              <a:rPr lang="es-CO" sz="2000" dirty="0" smtClean="0"/>
              <a:t>Brechas</a:t>
            </a:r>
          </a:p>
          <a:p>
            <a:pPr lvl="1" algn="just"/>
            <a:r>
              <a:rPr lang="es-CO" sz="1800" dirty="0" smtClean="0"/>
              <a:t>Pocas intervenciones TIC son adaptativas. Sin embargo, la adaptación que aquí se menciona , es de recomendaciones, pero el sistema no se adapta al usuario y su dispositivo, Y tampoco aprende</a:t>
            </a:r>
          </a:p>
          <a:p>
            <a:pPr lvl="1" algn="just"/>
            <a:r>
              <a:rPr lang="es-CO" sz="1800" dirty="0" smtClean="0"/>
              <a:t>Estos trabajos mencionan adaptación de usuario y/o contexto, y la realizan para una línea de intervención especifica y por lo general recomiendan rutinas.</a:t>
            </a:r>
          </a:p>
          <a:p>
            <a:pPr lvl="1" algn="just"/>
            <a:r>
              <a:rPr lang="es-CO" sz="1800" dirty="0" smtClean="0"/>
              <a:t>Hacer un seguimiento y control del uso de la intervención y cambio de conducta es complejo y por lo general se realiza manual</a:t>
            </a:r>
          </a:p>
        </p:txBody>
      </p:sp>
    </p:spTree>
    <p:extLst>
      <p:ext uri="{BB962C8B-B14F-4D97-AF65-F5344CB8AC3E}">
        <p14:creationId xmlns:p14="http://schemas.microsoft.com/office/powerpoint/2010/main" val="3105230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32656"/>
            <a:ext cx="7286676" cy="1143008"/>
          </a:xfrm>
        </p:spPr>
        <p:txBody>
          <a:bodyPr/>
          <a:lstStyle/>
          <a:p>
            <a:r>
              <a:rPr lang="es-CO" dirty="0"/>
              <a:t>B</a:t>
            </a:r>
            <a:r>
              <a:rPr lang="es-CO" dirty="0" smtClean="0"/>
              <a:t>rechas</a:t>
            </a:r>
            <a:endParaRPr lang="es-CO" dirty="0"/>
          </a:p>
        </p:txBody>
      </p:sp>
      <p:sp>
        <p:nvSpPr>
          <p:cNvPr id="3" name="2 Marcador de contenido"/>
          <p:cNvSpPr>
            <a:spLocks noGrp="1"/>
          </p:cNvSpPr>
          <p:nvPr>
            <p:ph idx="1"/>
          </p:nvPr>
        </p:nvSpPr>
        <p:spPr>
          <a:xfrm>
            <a:off x="827584" y="1844824"/>
            <a:ext cx="7992888" cy="4567091"/>
          </a:xfrm>
        </p:spPr>
        <p:txBody>
          <a:bodyPr/>
          <a:lstStyle/>
          <a:p>
            <a:pPr lvl="0" algn="just"/>
            <a:r>
              <a:rPr lang="es-CO" sz="2000" dirty="0"/>
              <a:t>La mayoría de aplicaciones son </a:t>
            </a:r>
            <a:r>
              <a:rPr lang="es-CO" sz="2000" dirty="0" smtClean="0"/>
              <a:t>web</a:t>
            </a:r>
          </a:p>
          <a:p>
            <a:pPr lvl="0" algn="just"/>
            <a:r>
              <a:rPr lang="es-CO" sz="2000" dirty="0" smtClean="0"/>
              <a:t>Entradas </a:t>
            </a:r>
            <a:r>
              <a:rPr lang="es-CO" sz="2000" dirty="0"/>
              <a:t>en tratar la enfermedad </a:t>
            </a:r>
            <a:r>
              <a:rPr lang="es-CO" sz="2000" dirty="0" smtClean="0"/>
              <a:t>y no </a:t>
            </a:r>
            <a:r>
              <a:rPr lang="es-CO" sz="2000" dirty="0"/>
              <a:t>prevenir la enfermedad.</a:t>
            </a:r>
          </a:p>
          <a:p>
            <a:pPr lvl="0" algn="just"/>
            <a:r>
              <a:rPr lang="es-CO" sz="2000" dirty="0" smtClean="0"/>
              <a:t>La falta de promoción de </a:t>
            </a:r>
            <a:r>
              <a:rPr lang="es-CO" sz="2000" dirty="0"/>
              <a:t>hábitos y estilos de vida </a:t>
            </a:r>
            <a:r>
              <a:rPr lang="es-CO" sz="2000" dirty="0" smtClean="0"/>
              <a:t>saludables </a:t>
            </a:r>
            <a:r>
              <a:rPr lang="es-CO" sz="2000" dirty="0" smtClean="0"/>
              <a:t>genera </a:t>
            </a:r>
            <a:r>
              <a:rPr lang="es-ES_tradnl" sz="2000" dirty="0"/>
              <a:t>(&gt;60%) </a:t>
            </a:r>
            <a:r>
              <a:rPr lang="es-CO" sz="2000" dirty="0" smtClean="0"/>
              <a:t>muertes</a:t>
            </a:r>
            <a:r>
              <a:rPr lang="es-CO" sz="2000" dirty="0" smtClean="0"/>
              <a:t>..</a:t>
            </a:r>
            <a:endParaRPr lang="es-CO" sz="2000" dirty="0"/>
          </a:p>
          <a:p>
            <a:pPr lvl="0" algn="just"/>
            <a:r>
              <a:rPr lang="es-CO" sz="2000" dirty="0" smtClean="0"/>
              <a:t>Se </a:t>
            </a:r>
            <a:r>
              <a:rPr lang="es-CO" sz="2000" dirty="0"/>
              <a:t>siguen usando las intervenciones físicas para promoción de estilos de vida </a:t>
            </a:r>
            <a:r>
              <a:rPr lang="es-CO" sz="2000" dirty="0" smtClean="0"/>
              <a:t>saludables (mayor costo</a:t>
            </a:r>
            <a:r>
              <a:rPr lang="es-CO" sz="2000" dirty="0"/>
              <a:t>, </a:t>
            </a:r>
            <a:r>
              <a:rPr lang="es-CO" sz="2000" dirty="0" smtClean="0"/>
              <a:t>tiempo </a:t>
            </a:r>
            <a:r>
              <a:rPr lang="es-CO" sz="2000" dirty="0"/>
              <a:t>y </a:t>
            </a:r>
            <a:r>
              <a:rPr lang="es-CO" sz="2000" dirty="0" smtClean="0"/>
              <a:t>recursos), difícilmente </a:t>
            </a:r>
            <a:r>
              <a:rPr lang="es-CO" sz="2000" dirty="0"/>
              <a:t>se le puede hacer seguimiento y control </a:t>
            </a:r>
            <a:r>
              <a:rPr lang="es-CO" sz="2000" dirty="0" smtClean="0"/>
              <a:t>del cambio de conducta del usuario. </a:t>
            </a:r>
            <a:endParaRPr lang="es-CO" sz="2000" dirty="0"/>
          </a:p>
          <a:p>
            <a:pPr lvl="0" algn="just"/>
            <a:r>
              <a:rPr lang="es-CO" sz="2000" dirty="0" smtClean="0"/>
              <a:t>Falta de Base del conocimiento de intervenciones </a:t>
            </a:r>
            <a:r>
              <a:rPr lang="es-CO" sz="2000" dirty="0"/>
              <a:t>TIC basadas en evidencias, que hayan sido exitosas. </a:t>
            </a:r>
            <a:r>
              <a:rPr lang="es-CO" sz="2000" dirty="0" smtClean="0"/>
              <a:t>metadatos: tipo </a:t>
            </a:r>
            <a:r>
              <a:rPr lang="es-CO" sz="2000" dirty="0"/>
              <a:t>de personas a las que se les aplico, metodologías, diseños experimentales, satisfacción del usuario etc. </a:t>
            </a:r>
          </a:p>
        </p:txBody>
      </p:sp>
    </p:spTree>
    <p:extLst>
      <p:ext uri="{BB962C8B-B14F-4D97-AF65-F5344CB8AC3E}">
        <p14:creationId xmlns:p14="http://schemas.microsoft.com/office/powerpoint/2010/main" val="129292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B</a:t>
            </a:r>
            <a:r>
              <a:rPr lang="es-CO" dirty="0" smtClean="0"/>
              <a:t>rechas</a:t>
            </a:r>
            <a:endParaRPr lang="es-CO" dirty="0"/>
          </a:p>
        </p:txBody>
      </p:sp>
      <p:sp>
        <p:nvSpPr>
          <p:cNvPr id="3" name="2 Marcador de contenido"/>
          <p:cNvSpPr>
            <a:spLocks noGrp="1"/>
          </p:cNvSpPr>
          <p:nvPr>
            <p:ph idx="1"/>
          </p:nvPr>
        </p:nvSpPr>
        <p:spPr/>
        <p:txBody>
          <a:bodyPr/>
          <a:lstStyle/>
          <a:p>
            <a:pPr lvl="0" algn="just"/>
            <a:r>
              <a:rPr lang="es-CO" sz="2000" dirty="0" smtClean="0"/>
              <a:t>Poca adherencia a la intervención TIC, Proceso incompleto.</a:t>
            </a:r>
            <a:endParaRPr lang="es-CO" sz="2000" dirty="0"/>
          </a:p>
          <a:p>
            <a:pPr lvl="0" algn="just"/>
            <a:r>
              <a:rPr lang="es-CO" sz="2000" dirty="0"/>
              <a:t>Muy pocos sistemas adaptativos tuvieron en </a:t>
            </a:r>
            <a:r>
              <a:rPr lang="es-CO" sz="2000" dirty="0" smtClean="0"/>
              <a:t>cuenta el </a:t>
            </a:r>
            <a:r>
              <a:rPr lang="es-CO" sz="2000" dirty="0"/>
              <a:t>diseño centrado en el </a:t>
            </a:r>
            <a:r>
              <a:rPr lang="es-CO" sz="2000" dirty="0" smtClean="0"/>
              <a:t>usuario.</a:t>
            </a:r>
            <a:endParaRPr lang="es-CO" sz="2000" dirty="0"/>
          </a:p>
          <a:p>
            <a:pPr lvl="0" algn="just"/>
            <a:r>
              <a:rPr lang="es-CO" sz="2000" dirty="0"/>
              <a:t>Muy pocos trabajos mencionan al modelo del </a:t>
            </a:r>
            <a:r>
              <a:rPr lang="es-CO" sz="2000" dirty="0" smtClean="0"/>
              <a:t>contexto.</a:t>
            </a:r>
          </a:p>
          <a:p>
            <a:pPr lvl="0" algn="just"/>
            <a:r>
              <a:rPr lang="es-CO" sz="2000" dirty="0" smtClean="0"/>
              <a:t>La </a:t>
            </a:r>
            <a:r>
              <a:rPr lang="es-CO" sz="2000" dirty="0"/>
              <a:t>mayoría de trabajos relacionados con la salud, analizan datos clínicos y solo el profesional de salud los entiende y los puede modificar, se hace necesario que los usuarios pueden tener acceso a sus datos y poder modificarlos y para ello el modelo de usuario debe ser adaptado a la normativa de registros de salud personales PHR, que son los registros que el usuario mismo controla.</a:t>
            </a:r>
          </a:p>
          <a:p>
            <a:pPr algn="just"/>
            <a:endParaRPr lang="es-CO" sz="2000" dirty="0"/>
          </a:p>
        </p:txBody>
      </p:sp>
    </p:spTree>
    <p:extLst>
      <p:ext uri="{BB962C8B-B14F-4D97-AF65-F5344CB8AC3E}">
        <p14:creationId xmlns:p14="http://schemas.microsoft.com/office/powerpoint/2010/main" val="200065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B</a:t>
            </a:r>
            <a:r>
              <a:rPr lang="es-CO" dirty="0" smtClean="0"/>
              <a:t>rechas</a:t>
            </a:r>
            <a:endParaRPr lang="es-CO" dirty="0"/>
          </a:p>
        </p:txBody>
      </p:sp>
      <p:sp>
        <p:nvSpPr>
          <p:cNvPr id="3" name="2 Marcador de contenido"/>
          <p:cNvSpPr>
            <a:spLocks noGrp="1"/>
          </p:cNvSpPr>
          <p:nvPr>
            <p:ph idx="1"/>
          </p:nvPr>
        </p:nvSpPr>
        <p:spPr>
          <a:xfrm>
            <a:off x="899592" y="1844824"/>
            <a:ext cx="7829576" cy="4339097"/>
          </a:xfrm>
        </p:spPr>
        <p:txBody>
          <a:bodyPr/>
          <a:lstStyle/>
          <a:p>
            <a:pPr algn="just"/>
            <a:r>
              <a:rPr lang="es-CO" sz="2000" dirty="0"/>
              <a:t>En la mayoría de proyectos hablan de </a:t>
            </a:r>
            <a:r>
              <a:rPr lang="es-CO" sz="2000" dirty="0" smtClean="0"/>
              <a:t>adaptación </a:t>
            </a:r>
            <a:r>
              <a:rPr lang="es-CO" sz="2000" dirty="0" err="1" smtClean="0"/>
              <a:t>refiriendose</a:t>
            </a:r>
            <a:r>
              <a:rPr lang="es-CO" sz="2000" dirty="0" smtClean="0"/>
              <a:t> a recomendaciones pero no con aprendizaje o conocimiento nuevo sino solo los datos </a:t>
            </a:r>
            <a:r>
              <a:rPr lang="es-CO" sz="2000" dirty="0" err="1" smtClean="0"/>
              <a:t>basicos</a:t>
            </a:r>
            <a:endParaRPr lang="es-CO" sz="2000" dirty="0"/>
          </a:p>
          <a:p>
            <a:pPr lvl="0" algn="just"/>
            <a:r>
              <a:rPr lang="es-CO" sz="2000" dirty="0" smtClean="0"/>
              <a:t>Un </a:t>
            </a:r>
            <a:r>
              <a:rPr lang="es-CO" sz="2000" dirty="0"/>
              <a:t>gran porcentaje de los artículos mencionan una evaluación exitosa, porque encuentran un cambio positivo en las personas, sin embargo realizan la evaluación con pocas personas y en corto tiempo y con la </a:t>
            </a:r>
            <a:r>
              <a:rPr lang="es-CO" sz="2000" dirty="0" smtClean="0"/>
              <a:t>asesoría continua  </a:t>
            </a:r>
            <a:r>
              <a:rPr lang="es-CO" sz="2000" dirty="0"/>
              <a:t>de expertos. </a:t>
            </a:r>
            <a:r>
              <a:rPr lang="es-CO" sz="2000" dirty="0" smtClean="0"/>
              <a:t> NO se evalúa la herramienta TIC.</a:t>
            </a:r>
          </a:p>
          <a:p>
            <a:pPr lvl="0" algn="just"/>
            <a:r>
              <a:rPr lang="es-CO" sz="2000" dirty="0" smtClean="0"/>
              <a:t>No </a:t>
            </a:r>
            <a:r>
              <a:rPr lang="es-CO" sz="2000" dirty="0"/>
              <a:t>permiten que el usuario decida que intervención desea usar sino que el profesional se la da. </a:t>
            </a:r>
          </a:p>
          <a:p>
            <a:pPr lvl="0" algn="just"/>
            <a:r>
              <a:rPr lang="es-CO" sz="2000" dirty="0" smtClean="0"/>
              <a:t>Falta </a:t>
            </a:r>
            <a:r>
              <a:rPr lang="es-CO" sz="2000" dirty="0"/>
              <a:t>seguir un estándar </a:t>
            </a:r>
            <a:r>
              <a:rPr lang="es-CO" sz="2000" dirty="0" smtClean="0"/>
              <a:t>de evaluación de </a:t>
            </a:r>
            <a:r>
              <a:rPr lang="es-CO" sz="2000" dirty="0"/>
              <a:t>calidad de producto software que se centre en el </a:t>
            </a:r>
            <a:r>
              <a:rPr lang="es-CO" sz="2000" dirty="0" smtClean="0"/>
              <a:t>usuario.</a:t>
            </a:r>
            <a:endParaRPr lang="es-CO" sz="2000" dirty="0"/>
          </a:p>
          <a:p>
            <a:pPr lvl="0" algn="just"/>
            <a:r>
              <a:rPr lang="es-ES_tradnl" sz="2000" dirty="0" smtClean="0"/>
              <a:t>La </a:t>
            </a:r>
            <a:r>
              <a:rPr lang="es-ES_tradnl" sz="2000" dirty="0"/>
              <a:t>mayoría de trabajos se enfocan en e-</a:t>
            </a:r>
            <a:r>
              <a:rPr lang="es-ES_tradnl" sz="2000" dirty="0" err="1"/>
              <a:t>learning</a:t>
            </a:r>
            <a:r>
              <a:rPr lang="es-ES_tradnl" sz="2000" dirty="0"/>
              <a:t>, deben ser adaptados al área de salud, generando concordancia con los estándares de  salud existentes. </a:t>
            </a:r>
            <a:r>
              <a:rPr lang="es-ES_tradnl" sz="2000" dirty="0" smtClean="0"/>
              <a:t>Ejemplo estándares </a:t>
            </a:r>
            <a:r>
              <a:rPr lang="es-ES_tradnl" sz="2000" dirty="0"/>
              <a:t>de PHR.</a:t>
            </a:r>
            <a:endParaRPr lang="es-CO" sz="2000" dirty="0"/>
          </a:p>
          <a:p>
            <a:pPr marL="0" indent="0" algn="just">
              <a:buNone/>
            </a:pPr>
            <a:endParaRPr lang="es-CO" sz="2000" dirty="0"/>
          </a:p>
          <a:p>
            <a:pPr algn="just"/>
            <a:endParaRPr lang="es-CO" sz="2000" dirty="0"/>
          </a:p>
        </p:txBody>
      </p:sp>
    </p:spTree>
    <p:extLst>
      <p:ext uri="{BB962C8B-B14F-4D97-AF65-F5344CB8AC3E}">
        <p14:creationId xmlns:p14="http://schemas.microsoft.com/office/powerpoint/2010/main" val="690247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068960"/>
            <a:ext cx="7286676" cy="1143008"/>
          </a:xfrm>
        </p:spPr>
        <p:txBody>
          <a:bodyPr/>
          <a:lstStyle/>
          <a:p>
            <a:r>
              <a:rPr lang="es-CO" dirty="0" smtClean="0"/>
              <a:t>Pregunta de Investigación</a:t>
            </a:r>
            <a:endParaRPr lang="es-CO" dirty="0"/>
          </a:p>
        </p:txBody>
      </p:sp>
    </p:spTree>
    <p:extLst>
      <p:ext uri="{BB962C8B-B14F-4D97-AF65-F5344CB8AC3E}">
        <p14:creationId xmlns:p14="http://schemas.microsoft.com/office/powerpoint/2010/main" val="3690054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Pregunta de Investigación</a:t>
            </a:r>
            <a:endParaRPr lang="es-CO" dirty="0"/>
          </a:p>
        </p:txBody>
      </p:sp>
      <p:sp>
        <p:nvSpPr>
          <p:cNvPr id="3" name="2 Marcador de contenido"/>
          <p:cNvSpPr>
            <a:spLocks noGrp="1"/>
          </p:cNvSpPr>
          <p:nvPr>
            <p:ph idx="1"/>
          </p:nvPr>
        </p:nvSpPr>
        <p:spPr/>
        <p:txBody>
          <a:bodyPr/>
          <a:lstStyle/>
          <a:p>
            <a:pPr algn="just"/>
            <a:r>
              <a:rPr lang="es-CO" dirty="0" smtClean="0"/>
              <a:t>¿Cómo </a:t>
            </a:r>
            <a:r>
              <a:rPr lang="es-CO" dirty="0" smtClean="0"/>
              <a:t>apoyar la promoción de actividad física y alimentación saludable haciendo uso de sistemas que se adapten </a:t>
            </a:r>
            <a:r>
              <a:rPr lang="es-ES_tradnl" dirty="0" smtClean="0"/>
              <a:t>a </a:t>
            </a:r>
            <a:r>
              <a:rPr lang="es-ES_tradnl" dirty="0"/>
              <a:t>las condiciones, contexto y preferencias individuales de cada </a:t>
            </a:r>
            <a:r>
              <a:rPr lang="es-ES_tradnl" dirty="0" smtClean="0"/>
              <a:t>persona?</a:t>
            </a:r>
            <a:endParaRPr lang="es-CO" dirty="0"/>
          </a:p>
          <a:p>
            <a:pPr algn="just"/>
            <a:endParaRPr lang="es-C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3068960"/>
            <a:ext cx="7286676" cy="1143008"/>
          </a:xfrm>
        </p:spPr>
        <p:txBody>
          <a:bodyPr/>
          <a:lstStyle/>
          <a:p>
            <a:r>
              <a:rPr lang="es-CO" dirty="0" smtClean="0"/>
              <a:t>Objetivos</a:t>
            </a:r>
            <a:endParaRPr lang="es-CO" dirty="0"/>
          </a:p>
        </p:txBody>
      </p:sp>
    </p:spTree>
    <p:extLst>
      <p:ext uri="{BB962C8B-B14F-4D97-AF65-F5344CB8AC3E}">
        <p14:creationId xmlns:p14="http://schemas.microsoft.com/office/powerpoint/2010/main" val="245174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Objetivo General</a:t>
            </a:r>
            <a:endParaRPr lang="es-CO" dirty="0"/>
          </a:p>
        </p:txBody>
      </p:sp>
      <p:sp>
        <p:nvSpPr>
          <p:cNvPr id="3" name="2 Marcador de contenido"/>
          <p:cNvSpPr>
            <a:spLocks noGrp="1"/>
          </p:cNvSpPr>
          <p:nvPr>
            <p:ph idx="1"/>
          </p:nvPr>
        </p:nvSpPr>
        <p:spPr/>
        <p:txBody>
          <a:bodyPr/>
          <a:lstStyle/>
          <a:p>
            <a:pPr algn="just"/>
            <a:r>
              <a:rPr lang="es-CO" dirty="0"/>
              <a:t>Proponer un sistema </a:t>
            </a:r>
            <a:r>
              <a:rPr lang="es-CO" dirty="0" smtClean="0"/>
              <a:t>adaptativo como apoyo </a:t>
            </a:r>
            <a:r>
              <a:rPr lang="es-CO" dirty="0"/>
              <a:t>a </a:t>
            </a:r>
            <a:r>
              <a:rPr lang="es-CO" dirty="0" smtClean="0"/>
              <a:t>programas de promoción de </a:t>
            </a:r>
            <a:r>
              <a:rPr lang="es-CO" dirty="0"/>
              <a:t>a</a:t>
            </a:r>
            <a:r>
              <a:rPr lang="es-CO" dirty="0" smtClean="0"/>
              <a:t>ctividad </a:t>
            </a:r>
            <a:r>
              <a:rPr lang="es-CO" dirty="0"/>
              <a:t>física y </a:t>
            </a:r>
            <a:r>
              <a:rPr lang="es-CO" dirty="0" smtClean="0"/>
              <a:t>alimentación </a:t>
            </a:r>
            <a:r>
              <a:rPr lang="es-CO" dirty="0"/>
              <a:t>saludable</a:t>
            </a:r>
          </a:p>
        </p:txBody>
      </p:sp>
    </p:spTree>
    <p:extLst>
      <p:ext uri="{BB962C8B-B14F-4D97-AF65-F5344CB8AC3E}">
        <p14:creationId xmlns:p14="http://schemas.microsoft.com/office/powerpoint/2010/main" val="91186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Objetivos específicos</a:t>
            </a:r>
            <a:endParaRPr lang="es-CO" dirty="0"/>
          </a:p>
        </p:txBody>
      </p:sp>
      <p:sp>
        <p:nvSpPr>
          <p:cNvPr id="3" name="2 Marcador de contenido"/>
          <p:cNvSpPr>
            <a:spLocks noGrp="1"/>
          </p:cNvSpPr>
          <p:nvPr>
            <p:ph idx="1"/>
          </p:nvPr>
        </p:nvSpPr>
        <p:spPr>
          <a:xfrm>
            <a:off x="857224" y="1700808"/>
            <a:ext cx="7963248" cy="4711107"/>
          </a:xfrm>
        </p:spPr>
        <p:txBody>
          <a:bodyPr/>
          <a:lstStyle/>
          <a:p>
            <a:pPr lvl="0" algn="just"/>
            <a:r>
              <a:rPr lang="es-ES_tradnl" sz="2400" dirty="0"/>
              <a:t>Caracterizar y formalizar las intervenciones existentes basadas en TIC para la promoción de </a:t>
            </a:r>
            <a:r>
              <a:rPr lang="es-ES_tradnl" sz="2400" dirty="0" smtClean="0"/>
              <a:t>actividad física y alimentación saludable.</a:t>
            </a:r>
            <a:endParaRPr lang="es-CO" sz="2400" dirty="0"/>
          </a:p>
          <a:p>
            <a:pPr lvl="0" algn="just"/>
            <a:r>
              <a:rPr lang="es-ES_tradnl" sz="2400" dirty="0" smtClean="0"/>
              <a:t>Definir un  </a:t>
            </a:r>
            <a:r>
              <a:rPr lang="es-ES_tradnl" sz="2400" dirty="0"/>
              <a:t>modelo de </a:t>
            </a:r>
            <a:r>
              <a:rPr lang="es-ES_tradnl" sz="2400" dirty="0" smtClean="0"/>
              <a:t>usuario </a:t>
            </a:r>
            <a:r>
              <a:rPr lang="es-ES_tradnl" sz="2400" dirty="0"/>
              <a:t>y </a:t>
            </a:r>
            <a:r>
              <a:rPr lang="es-ES_tradnl" sz="2400" dirty="0" smtClean="0"/>
              <a:t>de contexto conforme a  estándares de salud.</a:t>
            </a:r>
            <a:endParaRPr lang="es-CO" sz="2400" dirty="0"/>
          </a:p>
          <a:p>
            <a:pPr algn="just"/>
            <a:r>
              <a:rPr lang="es-ES_tradnl" sz="2400" dirty="0"/>
              <a:t>Construir un sistema </a:t>
            </a:r>
            <a:r>
              <a:rPr lang="es-ES_tradnl" sz="2400" dirty="0" smtClean="0"/>
              <a:t>adaptativo </a:t>
            </a:r>
            <a:r>
              <a:rPr lang="es-ES_tradnl" sz="2400" dirty="0"/>
              <a:t>que integre el modelo de usuario y </a:t>
            </a:r>
            <a:r>
              <a:rPr lang="es-ES_tradnl" sz="2400" dirty="0" smtClean="0"/>
              <a:t>de Contexto</a:t>
            </a:r>
            <a:r>
              <a:rPr lang="es-ES_tradnl" sz="2400" dirty="0"/>
              <a:t>,</a:t>
            </a:r>
            <a:r>
              <a:rPr lang="es-ES_tradnl" sz="2400" dirty="0" smtClean="0"/>
              <a:t> </a:t>
            </a:r>
            <a:r>
              <a:rPr lang="es-ES_tradnl" sz="2400" dirty="0"/>
              <a:t>para </a:t>
            </a:r>
            <a:r>
              <a:rPr lang="es-ES_tradnl" sz="2400" dirty="0" smtClean="0"/>
              <a:t>intervenciones TIC  que promocionen actividad física y alimentación saludable</a:t>
            </a:r>
          </a:p>
          <a:p>
            <a:pPr algn="just"/>
            <a:r>
              <a:rPr lang="es-ES_tradnl" sz="2400" dirty="0" smtClean="0"/>
              <a:t>Evaluar </a:t>
            </a:r>
            <a:r>
              <a:rPr lang="es-ES_tradnl" sz="2400" dirty="0"/>
              <a:t>la experiencia de usuario del sistema adaptativo en un estudio de caso.</a:t>
            </a:r>
            <a:endParaRPr lang="es-CO" sz="2400" dirty="0"/>
          </a:p>
          <a:p>
            <a:pPr algn="just"/>
            <a:endParaRPr lang="es-CO" sz="2400" dirty="0"/>
          </a:p>
        </p:txBody>
      </p:sp>
    </p:spTree>
    <p:extLst>
      <p:ext uri="{BB962C8B-B14F-4D97-AF65-F5344CB8AC3E}">
        <p14:creationId xmlns:p14="http://schemas.microsoft.com/office/powerpoint/2010/main" val="170886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068960"/>
            <a:ext cx="7286676" cy="1143008"/>
          </a:xfrm>
        </p:spPr>
        <p:txBody>
          <a:bodyPr/>
          <a:lstStyle/>
          <a:p>
            <a:r>
              <a:rPr lang="es-CO" dirty="0" smtClean="0"/>
              <a:t>Contexto</a:t>
            </a:r>
            <a:endParaRPr lang="es-CO" dirty="0"/>
          </a:p>
        </p:txBody>
      </p:sp>
    </p:spTree>
    <p:extLst>
      <p:ext uri="{BB962C8B-B14F-4D97-AF65-F5344CB8AC3E}">
        <p14:creationId xmlns:p14="http://schemas.microsoft.com/office/powerpoint/2010/main" val="4221545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924944"/>
            <a:ext cx="7286676" cy="1143008"/>
          </a:xfrm>
        </p:spPr>
        <p:txBody>
          <a:bodyPr/>
          <a:lstStyle/>
          <a:p>
            <a:r>
              <a:rPr lang="es-CO" dirty="0" smtClean="0"/>
              <a:t>Metodología y </a:t>
            </a:r>
            <a:br>
              <a:rPr lang="es-CO" dirty="0" smtClean="0"/>
            </a:br>
            <a:r>
              <a:rPr lang="es-CO" dirty="0" smtClean="0"/>
              <a:t>Plan de trabajo</a:t>
            </a:r>
            <a:endParaRPr lang="es-CO" dirty="0"/>
          </a:p>
        </p:txBody>
      </p:sp>
    </p:spTree>
    <p:extLst>
      <p:ext uri="{BB962C8B-B14F-4D97-AF65-F5344CB8AC3E}">
        <p14:creationId xmlns:p14="http://schemas.microsoft.com/office/powerpoint/2010/main" val="650362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Medología</a:t>
            </a:r>
            <a:r>
              <a:rPr lang="en-US" dirty="0" smtClean="0"/>
              <a:t> de </a:t>
            </a:r>
            <a:r>
              <a:rPr lang="en-US" dirty="0" err="1" smtClean="0"/>
              <a:t>investigación</a:t>
            </a:r>
            <a:r>
              <a:rPr lang="en-US" dirty="0" smtClean="0"/>
              <a:t> para </a:t>
            </a:r>
            <a:r>
              <a:rPr lang="en-US" dirty="0" err="1" smtClean="0"/>
              <a:t>ingeniería</a:t>
            </a:r>
            <a:endParaRPr lang="es-CO" dirty="0"/>
          </a:p>
        </p:txBody>
      </p:sp>
      <p:graphicFrame>
        <p:nvGraphicFramePr>
          <p:cNvPr id="4" name="3 Diagrama"/>
          <p:cNvGraphicFramePr/>
          <p:nvPr>
            <p:extLst>
              <p:ext uri="{D42A27DB-BD31-4B8C-83A1-F6EECF244321}">
                <p14:modId xmlns:p14="http://schemas.microsoft.com/office/powerpoint/2010/main" val="1792040264"/>
              </p:ext>
            </p:extLst>
          </p:nvPr>
        </p:nvGraphicFramePr>
        <p:xfrm>
          <a:off x="107504"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5724128" y="2328277"/>
            <a:ext cx="3024336" cy="923330"/>
          </a:xfrm>
          <a:prstGeom prst="rect">
            <a:avLst/>
          </a:prstGeom>
        </p:spPr>
        <p:txBody>
          <a:bodyPr wrap="square">
            <a:spAutoFit/>
          </a:bodyPr>
          <a:lstStyle/>
          <a:p>
            <a:r>
              <a:rPr lang="es-CO" dirty="0"/>
              <a:t>M</a:t>
            </a:r>
            <a:r>
              <a:rPr lang="es-CO" dirty="0" smtClean="0"/>
              <a:t>etodología </a:t>
            </a:r>
            <a:r>
              <a:rPr lang="es-CO" dirty="0"/>
              <a:t>se refiere </a:t>
            </a:r>
            <a:r>
              <a:rPr lang="es-CO" dirty="0" smtClean="0"/>
              <a:t>al </a:t>
            </a:r>
            <a:r>
              <a:rPr lang="es-CO" dirty="0"/>
              <a:t>estudio o tratado de los métodos</a:t>
            </a:r>
          </a:p>
        </p:txBody>
      </p:sp>
      <p:sp>
        <p:nvSpPr>
          <p:cNvPr id="6" name="5 Rectángulo"/>
          <p:cNvSpPr/>
          <p:nvPr/>
        </p:nvSpPr>
        <p:spPr>
          <a:xfrm>
            <a:off x="5724128" y="3268829"/>
            <a:ext cx="3024336" cy="1477328"/>
          </a:xfrm>
          <a:prstGeom prst="rect">
            <a:avLst/>
          </a:prstGeom>
        </p:spPr>
        <p:txBody>
          <a:bodyPr wrap="square">
            <a:spAutoFit/>
          </a:bodyPr>
          <a:lstStyle/>
          <a:p>
            <a:pPr algn="just"/>
            <a:r>
              <a:rPr lang="es-CO" dirty="0" smtClean="0"/>
              <a:t>Método </a:t>
            </a:r>
            <a:r>
              <a:rPr lang="es-CO" dirty="0"/>
              <a:t>es </a:t>
            </a:r>
            <a:r>
              <a:rPr lang="es-CO" dirty="0" smtClean="0"/>
              <a:t> la </a:t>
            </a:r>
            <a:r>
              <a:rPr lang="es-CO" dirty="0"/>
              <a:t>manera o proceder</a:t>
            </a:r>
            <a:r>
              <a:rPr lang="es-CO" dirty="0" smtClean="0"/>
              <a:t>; </a:t>
            </a:r>
            <a:r>
              <a:rPr lang="pt-BR" dirty="0"/>
              <a:t>modo ordenado; lógico o </a:t>
            </a:r>
            <a:r>
              <a:rPr lang="pt-BR" dirty="0" smtClean="0"/>
              <a:t> sistemático </a:t>
            </a:r>
            <a:r>
              <a:rPr lang="pt-BR" dirty="0"/>
              <a:t>de indagar, </a:t>
            </a:r>
            <a:r>
              <a:rPr lang="pt-BR" dirty="0" smtClean="0"/>
              <a:t>instruir</a:t>
            </a:r>
            <a:r>
              <a:rPr lang="pt-BR" dirty="0"/>
              <a:t>, presentar, etc.</a:t>
            </a:r>
            <a:endParaRPr lang="es-CO" dirty="0"/>
          </a:p>
        </p:txBody>
      </p:sp>
      <p:sp>
        <p:nvSpPr>
          <p:cNvPr id="7" name="6 Rectángulo"/>
          <p:cNvSpPr/>
          <p:nvPr/>
        </p:nvSpPr>
        <p:spPr>
          <a:xfrm>
            <a:off x="33393" y="6502767"/>
            <a:ext cx="7668344" cy="307777"/>
          </a:xfrm>
          <a:prstGeom prst="rect">
            <a:avLst/>
          </a:prstGeom>
        </p:spPr>
        <p:txBody>
          <a:bodyPr wrap="square">
            <a:spAutoFit/>
          </a:bodyPr>
          <a:lstStyle/>
          <a:p>
            <a:r>
              <a:rPr lang="es-CO" sz="1400" dirty="0"/>
              <a:t>http://www.centrogeo.org.mx/curriculum/germanmonroy/pdf/metodologia_y_metodos_en_el_tid.pdf</a:t>
            </a:r>
          </a:p>
        </p:txBody>
      </p:sp>
      <p:sp>
        <p:nvSpPr>
          <p:cNvPr id="8" name="7 Rectángulo"/>
          <p:cNvSpPr/>
          <p:nvPr/>
        </p:nvSpPr>
        <p:spPr>
          <a:xfrm>
            <a:off x="179512" y="6245735"/>
            <a:ext cx="7668344" cy="307777"/>
          </a:xfrm>
          <a:prstGeom prst="rect">
            <a:avLst/>
          </a:prstGeom>
        </p:spPr>
        <p:txBody>
          <a:bodyPr wrap="square">
            <a:spAutoFit/>
          </a:bodyPr>
          <a:lstStyle/>
          <a:p>
            <a:r>
              <a:rPr lang="es-CO" sz="1400" dirty="0"/>
              <a:t>http://www.slideserve.com/donnan/engineering-research-methodology</a:t>
            </a:r>
          </a:p>
        </p:txBody>
      </p:sp>
    </p:spTree>
    <p:extLst>
      <p:ext uri="{BB962C8B-B14F-4D97-AF65-F5344CB8AC3E}">
        <p14:creationId xmlns:p14="http://schemas.microsoft.com/office/powerpoint/2010/main" val="1162909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Metodología</a:t>
            </a:r>
            <a:endParaRPr lang="es-CO" dirty="0"/>
          </a:p>
        </p:txBody>
      </p:sp>
      <p:sp>
        <p:nvSpPr>
          <p:cNvPr id="3" name="2 Marcador de contenido"/>
          <p:cNvSpPr>
            <a:spLocks noGrp="1"/>
          </p:cNvSpPr>
          <p:nvPr>
            <p:ph idx="1"/>
          </p:nvPr>
        </p:nvSpPr>
        <p:spPr>
          <a:xfrm>
            <a:off x="857224" y="2060848"/>
            <a:ext cx="7829576" cy="4351067"/>
          </a:xfrm>
        </p:spPr>
        <p:txBody>
          <a:bodyPr/>
          <a:lstStyle/>
          <a:p>
            <a:pPr algn="just"/>
            <a:r>
              <a:rPr lang="es-CO" dirty="0" smtClean="0"/>
              <a:t>Base conceptual: Revisión sistemática.</a:t>
            </a:r>
          </a:p>
          <a:p>
            <a:pPr algn="just"/>
            <a:r>
              <a:rPr lang="es-CO" dirty="0" smtClean="0"/>
              <a:t>Selección de dispositivos: método Delphi.</a:t>
            </a:r>
          </a:p>
          <a:p>
            <a:pPr algn="just"/>
            <a:r>
              <a:rPr lang="es-CO" dirty="0" smtClean="0"/>
              <a:t>Desarrollo del sistema: Diseño centrado en el usuario estándar </a:t>
            </a:r>
            <a:r>
              <a:rPr lang="es-ES_tradnl" dirty="0"/>
              <a:t>ISO </a:t>
            </a:r>
            <a:r>
              <a:rPr lang="es-ES_tradnl" dirty="0" smtClean="0"/>
              <a:t>9241-210.</a:t>
            </a:r>
          </a:p>
          <a:p>
            <a:pPr algn="just"/>
            <a:r>
              <a:rPr lang="es-ES_tradnl" dirty="0" smtClean="0"/>
              <a:t>Evaluación: DESMET y/o estándar ISO 25010</a:t>
            </a:r>
            <a:endParaRPr lang="es-CO" dirty="0"/>
          </a:p>
        </p:txBody>
      </p:sp>
    </p:spTree>
    <p:extLst>
      <p:ext uri="{BB962C8B-B14F-4D97-AF65-F5344CB8AC3E}">
        <p14:creationId xmlns:p14="http://schemas.microsoft.com/office/powerpoint/2010/main" val="91402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Plan de trabajo</a:t>
            </a:r>
            <a:endParaRPr lang="es-CO" dirty="0"/>
          </a:p>
        </p:txBody>
      </p:sp>
      <p:sp>
        <p:nvSpPr>
          <p:cNvPr id="3" name="2 Marcador de contenido"/>
          <p:cNvSpPr>
            <a:spLocks noGrp="1"/>
          </p:cNvSpPr>
          <p:nvPr>
            <p:ph idx="1"/>
          </p:nvPr>
        </p:nvSpPr>
        <p:spPr>
          <a:xfrm>
            <a:off x="857224" y="1928802"/>
            <a:ext cx="7531200" cy="4483113"/>
          </a:xfrm>
        </p:spPr>
        <p:txBody>
          <a:bodyPr/>
          <a:lstStyle/>
          <a:p>
            <a:pPr algn="just"/>
            <a:r>
              <a:rPr lang="es-CO" sz="2400" dirty="0" smtClean="0"/>
              <a:t>Revisión sistemática de los temas principales: Sistemas adaptativos, modelos usuario y contexto y por último intervenciones TIC para promoción de hábitos saludables.</a:t>
            </a:r>
          </a:p>
          <a:p>
            <a:pPr algn="just"/>
            <a:r>
              <a:rPr lang="es-CO" sz="2400" dirty="0" smtClean="0"/>
              <a:t>Caracterizar y formalizar Intervenciones TIC.</a:t>
            </a:r>
          </a:p>
          <a:p>
            <a:pPr algn="just"/>
            <a:r>
              <a:rPr lang="es-CO" sz="2400" dirty="0" smtClean="0"/>
              <a:t>Construir modelo de usuario adaptándolo al estándar PHR.</a:t>
            </a:r>
          </a:p>
          <a:p>
            <a:pPr algn="just"/>
            <a:r>
              <a:rPr lang="es-CO" sz="2400" dirty="0" smtClean="0"/>
              <a:t>Seleccionar e implementar primer prototipo de sistema de recomendaciones con el modelo de usuario. (diseño centrado en el usuario)</a:t>
            </a:r>
          </a:p>
          <a:p>
            <a:pPr algn="just"/>
            <a:endParaRPr lang="es-CO" sz="2400" dirty="0"/>
          </a:p>
        </p:txBody>
      </p:sp>
    </p:spTree>
    <p:extLst>
      <p:ext uri="{BB962C8B-B14F-4D97-AF65-F5344CB8AC3E}">
        <p14:creationId xmlns:p14="http://schemas.microsoft.com/office/powerpoint/2010/main" val="1978473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Plan de trabajo</a:t>
            </a:r>
            <a:endParaRPr lang="es-CO" dirty="0"/>
          </a:p>
        </p:txBody>
      </p:sp>
      <p:sp>
        <p:nvSpPr>
          <p:cNvPr id="3" name="2 Marcador de contenido"/>
          <p:cNvSpPr>
            <a:spLocks noGrp="1"/>
          </p:cNvSpPr>
          <p:nvPr>
            <p:ph idx="1"/>
          </p:nvPr>
        </p:nvSpPr>
        <p:spPr>
          <a:xfrm>
            <a:off x="857224" y="1928802"/>
            <a:ext cx="7675216" cy="4483113"/>
          </a:xfrm>
        </p:spPr>
        <p:txBody>
          <a:bodyPr/>
          <a:lstStyle/>
          <a:p>
            <a:pPr algn="just"/>
            <a:r>
              <a:rPr lang="es-CO" sz="2400" dirty="0"/>
              <a:t>Construir modelo de </a:t>
            </a:r>
            <a:r>
              <a:rPr lang="es-CO" sz="2400" dirty="0" smtClean="0"/>
              <a:t>contexto.</a:t>
            </a:r>
            <a:endParaRPr lang="es-CO" sz="2400" dirty="0"/>
          </a:p>
          <a:p>
            <a:pPr algn="just"/>
            <a:r>
              <a:rPr lang="es-CO" sz="2400" dirty="0"/>
              <a:t>Seleccionar </a:t>
            </a:r>
            <a:r>
              <a:rPr lang="es-CO" sz="2400" dirty="0" smtClean="0"/>
              <a:t>dispositivos para recolección de datos del contexto.</a:t>
            </a:r>
          </a:p>
          <a:p>
            <a:pPr algn="just"/>
            <a:r>
              <a:rPr lang="es-CO" sz="2400" dirty="0" smtClean="0"/>
              <a:t>Prototipo 2 pruebas de contexto y generación de recomendaciones con estos datos.</a:t>
            </a:r>
          </a:p>
          <a:p>
            <a:pPr algn="just"/>
            <a:r>
              <a:rPr lang="es-CO" sz="2400" dirty="0" smtClean="0"/>
              <a:t>Mejora de los prototipos y generar versión 3 (pre-final).</a:t>
            </a:r>
          </a:p>
          <a:p>
            <a:pPr algn="just"/>
            <a:r>
              <a:rPr lang="es-CO" sz="2400" dirty="0"/>
              <a:t>Evaluar </a:t>
            </a:r>
            <a:r>
              <a:rPr lang="es-CO" sz="2400" dirty="0" err="1"/>
              <a:t>QoE</a:t>
            </a:r>
            <a:r>
              <a:rPr lang="es-CO" sz="2400" dirty="0"/>
              <a:t> prototipo 3 en un caso de estudio.</a:t>
            </a:r>
          </a:p>
          <a:p>
            <a:pPr algn="just"/>
            <a:r>
              <a:rPr lang="es-CO" sz="2400" dirty="0"/>
              <a:t>Mejora y entrega final.</a:t>
            </a:r>
          </a:p>
          <a:p>
            <a:pPr algn="just"/>
            <a:r>
              <a:rPr lang="es-CO" sz="2400" dirty="0"/>
              <a:t>Socializar.</a:t>
            </a:r>
          </a:p>
          <a:p>
            <a:pPr algn="just"/>
            <a:endParaRPr lang="es-CO" sz="2400" dirty="0"/>
          </a:p>
        </p:txBody>
      </p:sp>
    </p:spTree>
    <p:extLst>
      <p:ext uri="{BB962C8B-B14F-4D97-AF65-F5344CB8AC3E}">
        <p14:creationId xmlns:p14="http://schemas.microsoft.com/office/powerpoint/2010/main" val="328961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068960"/>
            <a:ext cx="7286676" cy="1143008"/>
          </a:xfrm>
        </p:spPr>
        <p:txBody>
          <a:bodyPr/>
          <a:lstStyle/>
          <a:p>
            <a:r>
              <a:rPr lang="es-CO" dirty="0" smtClean="0"/>
              <a:t>Avances</a:t>
            </a:r>
            <a:endParaRPr lang="es-CO" dirty="0"/>
          </a:p>
        </p:txBody>
      </p:sp>
    </p:spTree>
    <p:extLst>
      <p:ext uri="{BB962C8B-B14F-4D97-AF65-F5344CB8AC3E}">
        <p14:creationId xmlns:p14="http://schemas.microsoft.com/office/powerpoint/2010/main" val="2111292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Avances</a:t>
            </a: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83599213"/>
              </p:ext>
            </p:extLst>
          </p:nvPr>
        </p:nvGraphicFramePr>
        <p:xfrm>
          <a:off x="857250" y="1700809"/>
          <a:ext cx="7243142" cy="3878340"/>
        </p:xfrm>
        <a:graphic>
          <a:graphicData uri="http://schemas.openxmlformats.org/drawingml/2006/table">
            <a:tbl>
              <a:tblPr firstRow="1" bandRow="1">
                <a:tableStyleId>{5C22544A-7EE6-4342-B048-85BDC9FD1C3A}</a:tableStyleId>
              </a:tblPr>
              <a:tblGrid>
                <a:gridCol w="5468572"/>
                <a:gridCol w="1774570"/>
              </a:tblGrid>
              <a:tr h="649964">
                <a:tc>
                  <a:txBody>
                    <a:bodyPr/>
                    <a:lstStyle/>
                    <a:p>
                      <a:pPr marL="457200" algn="just">
                        <a:spcAft>
                          <a:spcPts val="0"/>
                        </a:spcAft>
                      </a:pPr>
                      <a:r>
                        <a:rPr lang="es-CO" sz="1800" dirty="0">
                          <a:effectLst/>
                        </a:rPr>
                        <a:t>Actividad</a:t>
                      </a:r>
                      <a:endParaRPr lang="es-CO" sz="1800" dirty="0">
                        <a:effectLst/>
                        <a:latin typeface="Times New Roman"/>
                        <a:ea typeface="Times New Roman"/>
                      </a:endParaRPr>
                    </a:p>
                  </a:txBody>
                  <a:tcPr marL="86995" marR="86995" marT="43497" marB="43497"/>
                </a:tc>
                <a:tc>
                  <a:txBody>
                    <a:bodyPr/>
                    <a:lstStyle/>
                    <a:p>
                      <a:pPr marL="457200" algn="just">
                        <a:spcAft>
                          <a:spcPts val="0"/>
                        </a:spcAft>
                      </a:pPr>
                      <a:r>
                        <a:rPr lang="es-CO" sz="1800">
                          <a:effectLst/>
                        </a:rPr>
                        <a:t>Porcentaje</a:t>
                      </a:r>
                      <a:endParaRPr lang="es-CO" sz="1800">
                        <a:effectLst/>
                        <a:latin typeface="Times New Roman"/>
                        <a:ea typeface="Times New Roman"/>
                      </a:endParaRPr>
                    </a:p>
                  </a:txBody>
                  <a:tcPr marL="86995" marR="86995" marT="43497" marB="43497"/>
                </a:tc>
              </a:tr>
              <a:tr h="489277">
                <a:tc>
                  <a:txBody>
                    <a:bodyPr/>
                    <a:lstStyle/>
                    <a:p>
                      <a:pPr marL="457200" algn="just">
                        <a:spcAft>
                          <a:spcPts val="0"/>
                        </a:spcAft>
                      </a:pPr>
                      <a:r>
                        <a:rPr lang="es-CO" sz="1800" dirty="0">
                          <a:effectLst/>
                        </a:rPr>
                        <a:t>Revisión sistemática Modelo de usuario y contexto</a:t>
                      </a:r>
                      <a:endParaRPr lang="es-CO" sz="1800" dirty="0">
                        <a:effectLst/>
                        <a:latin typeface="Times New Roman"/>
                        <a:ea typeface="Times New Roman"/>
                      </a:endParaRPr>
                    </a:p>
                  </a:txBody>
                  <a:tcPr marL="86995" marR="86995" marT="43497" marB="43497"/>
                </a:tc>
                <a:tc>
                  <a:txBody>
                    <a:bodyPr/>
                    <a:lstStyle/>
                    <a:p>
                      <a:pPr marL="457200" algn="just">
                        <a:spcAft>
                          <a:spcPts val="0"/>
                        </a:spcAft>
                      </a:pPr>
                      <a:r>
                        <a:rPr lang="es-CO" sz="1800" dirty="0" smtClean="0">
                          <a:effectLst/>
                        </a:rPr>
                        <a:t>100</a:t>
                      </a:r>
                      <a:r>
                        <a:rPr lang="es-CO" sz="1800" dirty="0">
                          <a:effectLst/>
                        </a:rPr>
                        <a:t>%</a:t>
                      </a:r>
                      <a:endParaRPr lang="es-CO" sz="1800" dirty="0">
                        <a:effectLst/>
                        <a:latin typeface="Times New Roman"/>
                        <a:ea typeface="Times New Roman"/>
                      </a:endParaRPr>
                    </a:p>
                  </a:txBody>
                  <a:tcPr marL="86995" marR="86995" marT="43497" marB="43497"/>
                </a:tc>
              </a:tr>
              <a:tr h="489277">
                <a:tc>
                  <a:txBody>
                    <a:bodyPr/>
                    <a:lstStyle/>
                    <a:p>
                      <a:pPr marL="457200" algn="just">
                        <a:spcAft>
                          <a:spcPts val="0"/>
                        </a:spcAft>
                      </a:pPr>
                      <a:r>
                        <a:rPr lang="es-CO" sz="1800" dirty="0">
                          <a:effectLst/>
                        </a:rPr>
                        <a:t>Revisión sistemática Sistemas Adaptativos</a:t>
                      </a:r>
                      <a:endParaRPr lang="es-CO" sz="1800" dirty="0">
                        <a:effectLst/>
                        <a:latin typeface="Times New Roman"/>
                        <a:ea typeface="Times New Roman"/>
                      </a:endParaRPr>
                    </a:p>
                  </a:txBody>
                  <a:tcPr marL="86995" marR="86995" marT="43497" marB="43497"/>
                </a:tc>
                <a:tc>
                  <a:txBody>
                    <a:bodyPr/>
                    <a:lstStyle/>
                    <a:p>
                      <a:pPr marL="457200" algn="just">
                        <a:spcAft>
                          <a:spcPts val="0"/>
                        </a:spcAft>
                      </a:pPr>
                      <a:r>
                        <a:rPr lang="es-CO" sz="1800" dirty="0">
                          <a:effectLst/>
                        </a:rPr>
                        <a:t>8</a:t>
                      </a:r>
                      <a:r>
                        <a:rPr lang="es-CO" sz="1800" dirty="0" smtClean="0">
                          <a:effectLst/>
                        </a:rPr>
                        <a:t>0</a:t>
                      </a:r>
                      <a:r>
                        <a:rPr lang="es-CO" sz="1800" dirty="0">
                          <a:effectLst/>
                        </a:rPr>
                        <a:t>%</a:t>
                      </a:r>
                      <a:endParaRPr lang="es-CO" sz="1800" dirty="0">
                        <a:effectLst/>
                        <a:latin typeface="Times New Roman"/>
                        <a:ea typeface="Times New Roman"/>
                      </a:endParaRPr>
                    </a:p>
                  </a:txBody>
                  <a:tcPr marL="86995" marR="86995" marT="43497" marB="43497"/>
                </a:tc>
              </a:tr>
              <a:tr h="603218">
                <a:tc>
                  <a:txBody>
                    <a:bodyPr/>
                    <a:lstStyle/>
                    <a:p>
                      <a:pPr marL="457200" algn="just">
                        <a:spcAft>
                          <a:spcPts val="0"/>
                        </a:spcAft>
                      </a:pPr>
                      <a:r>
                        <a:rPr lang="es-CO" sz="1800" dirty="0" smtClean="0">
                          <a:effectLst/>
                        </a:rPr>
                        <a:t>Revisión</a:t>
                      </a:r>
                      <a:r>
                        <a:rPr lang="es-CO" sz="1800" baseline="0" dirty="0" smtClean="0">
                          <a:effectLst/>
                        </a:rPr>
                        <a:t> sistemática de</a:t>
                      </a:r>
                      <a:r>
                        <a:rPr lang="es-CO" sz="1800" dirty="0" smtClean="0">
                          <a:effectLst/>
                        </a:rPr>
                        <a:t> </a:t>
                      </a:r>
                      <a:r>
                        <a:rPr lang="es-CO" sz="1800" dirty="0">
                          <a:effectLst/>
                        </a:rPr>
                        <a:t>Intervenciones  TIC para promoción de hábitos y estilos de vida saludables.</a:t>
                      </a:r>
                      <a:endParaRPr lang="es-CO" sz="1800" dirty="0">
                        <a:effectLst/>
                        <a:latin typeface="Times New Roman"/>
                        <a:ea typeface="Times New Roman"/>
                      </a:endParaRPr>
                    </a:p>
                  </a:txBody>
                  <a:tcPr marL="86995" marR="86995" marT="43497" marB="43497"/>
                </a:tc>
                <a:tc>
                  <a:txBody>
                    <a:bodyPr/>
                    <a:lstStyle/>
                    <a:p>
                      <a:pPr marL="457200" algn="just">
                        <a:spcAft>
                          <a:spcPts val="0"/>
                        </a:spcAft>
                      </a:pPr>
                      <a:r>
                        <a:rPr lang="es-CO" sz="1800" dirty="0">
                          <a:effectLst/>
                        </a:rPr>
                        <a:t>100%</a:t>
                      </a:r>
                      <a:endParaRPr lang="es-CO" sz="1800" dirty="0">
                        <a:effectLst/>
                        <a:latin typeface="Times New Roman"/>
                        <a:ea typeface="Times New Roman"/>
                      </a:endParaRPr>
                    </a:p>
                  </a:txBody>
                  <a:tcPr marL="86995" marR="86995" marT="43497" marB="43497"/>
                </a:tc>
              </a:tr>
              <a:tr h="489277">
                <a:tc>
                  <a:txBody>
                    <a:bodyPr/>
                    <a:lstStyle/>
                    <a:p>
                      <a:pPr marL="457200" algn="just">
                        <a:spcAft>
                          <a:spcPts val="0"/>
                        </a:spcAft>
                      </a:pPr>
                      <a:r>
                        <a:rPr lang="es-CO" sz="1800" dirty="0" smtClean="0">
                          <a:effectLst/>
                        </a:rPr>
                        <a:t>Anteproyecto</a:t>
                      </a:r>
                      <a:endParaRPr lang="es-CO" sz="1800" dirty="0">
                        <a:effectLst/>
                        <a:latin typeface="Times New Roman"/>
                        <a:ea typeface="Times New Roman"/>
                      </a:endParaRPr>
                    </a:p>
                  </a:txBody>
                  <a:tcPr marL="86995" marR="86995" marT="43497" marB="43497"/>
                </a:tc>
                <a:tc>
                  <a:txBody>
                    <a:bodyPr/>
                    <a:lstStyle/>
                    <a:p>
                      <a:pPr marL="457200" algn="just">
                        <a:spcAft>
                          <a:spcPts val="0"/>
                        </a:spcAft>
                      </a:pPr>
                      <a:r>
                        <a:rPr lang="es-CO" sz="1800" dirty="0" smtClean="0">
                          <a:effectLst/>
                        </a:rPr>
                        <a:t>90</a:t>
                      </a:r>
                      <a:r>
                        <a:rPr lang="es-CO" sz="1800" dirty="0">
                          <a:effectLst/>
                        </a:rPr>
                        <a:t>%</a:t>
                      </a:r>
                      <a:endParaRPr lang="es-CO" sz="1800" dirty="0">
                        <a:effectLst/>
                        <a:latin typeface="Times New Roman"/>
                        <a:ea typeface="Times New Roman"/>
                      </a:endParaRPr>
                    </a:p>
                  </a:txBody>
                  <a:tcPr marL="86995" marR="86995" marT="43497" marB="43497"/>
                </a:tc>
              </a:tr>
              <a:tr h="489277">
                <a:tc>
                  <a:txBody>
                    <a:bodyPr/>
                    <a:lstStyle/>
                    <a:p>
                      <a:pPr marL="457200" algn="just">
                        <a:spcAft>
                          <a:spcPts val="0"/>
                        </a:spcAft>
                      </a:pPr>
                      <a:r>
                        <a:rPr lang="es-CO" sz="1800" dirty="0" smtClean="0">
                          <a:effectLst/>
                          <a:latin typeface="+mn-lt"/>
                          <a:ea typeface="+mn-ea"/>
                        </a:rPr>
                        <a:t>Caracterización</a:t>
                      </a:r>
                      <a:r>
                        <a:rPr lang="es-CO" sz="1800" baseline="0" dirty="0" smtClean="0">
                          <a:effectLst/>
                          <a:latin typeface="+mn-lt"/>
                          <a:ea typeface="+mn-ea"/>
                        </a:rPr>
                        <a:t> </a:t>
                      </a:r>
                      <a:r>
                        <a:rPr lang="es-CO" sz="1800" baseline="0" dirty="0" smtClean="0">
                          <a:effectLst/>
                          <a:latin typeface="+mn-lt"/>
                          <a:ea typeface="+mn-ea"/>
                        </a:rPr>
                        <a:t>del </a:t>
                      </a:r>
                      <a:r>
                        <a:rPr lang="es-CO" sz="1800" baseline="0" dirty="0" smtClean="0">
                          <a:effectLst/>
                          <a:latin typeface="+mn-lt"/>
                          <a:ea typeface="+mn-ea"/>
                        </a:rPr>
                        <a:t>modelo de usuario y contexto</a:t>
                      </a:r>
                      <a:endParaRPr lang="es-CO" sz="1800" dirty="0">
                        <a:effectLst/>
                        <a:latin typeface="Times New Roman"/>
                        <a:ea typeface="Times New Roman"/>
                      </a:endParaRPr>
                    </a:p>
                  </a:txBody>
                  <a:tcPr marL="86995" marR="86995" marT="43497" marB="43497"/>
                </a:tc>
                <a:tc>
                  <a:txBody>
                    <a:bodyPr/>
                    <a:lstStyle/>
                    <a:p>
                      <a:pPr marL="457200" algn="just">
                        <a:spcAft>
                          <a:spcPts val="0"/>
                        </a:spcAft>
                      </a:pPr>
                      <a:r>
                        <a:rPr lang="es-CO" sz="1800" dirty="0">
                          <a:effectLst/>
                        </a:rPr>
                        <a:t>7</a:t>
                      </a:r>
                      <a:r>
                        <a:rPr lang="es-CO" sz="1800" dirty="0" smtClean="0">
                          <a:effectLst/>
                        </a:rPr>
                        <a:t>0</a:t>
                      </a:r>
                      <a:r>
                        <a:rPr lang="es-CO" sz="1800" dirty="0">
                          <a:effectLst/>
                        </a:rPr>
                        <a:t>%</a:t>
                      </a:r>
                      <a:endParaRPr lang="es-CO" sz="1800" dirty="0">
                        <a:effectLst/>
                        <a:latin typeface="Times New Roman"/>
                        <a:ea typeface="Times New Roman"/>
                      </a:endParaRPr>
                    </a:p>
                  </a:txBody>
                  <a:tcPr marL="86995" marR="86995" marT="43497" marB="43497"/>
                </a:tc>
              </a:tr>
              <a:tr h="489277">
                <a:tc>
                  <a:txBody>
                    <a:bodyPr/>
                    <a:lstStyle/>
                    <a:p>
                      <a:pPr marL="457200" algn="just">
                        <a:spcAft>
                          <a:spcPts val="0"/>
                        </a:spcAft>
                      </a:pPr>
                      <a:r>
                        <a:rPr lang="es-CO" sz="1800" dirty="0" smtClean="0">
                          <a:effectLst/>
                          <a:latin typeface="Times New Roman"/>
                          <a:ea typeface="Times New Roman"/>
                        </a:rPr>
                        <a:t>Selección de dispositivos contexto</a:t>
                      </a:r>
                      <a:r>
                        <a:rPr lang="es-CO" sz="1800" baseline="0" dirty="0" smtClean="0">
                          <a:effectLst/>
                          <a:latin typeface="Times New Roman"/>
                          <a:ea typeface="Times New Roman"/>
                        </a:rPr>
                        <a:t> y </a:t>
                      </a:r>
                      <a:r>
                        <a:rPr lang="es-CO" sz="1800" dirty="0" smtClean="0">
                          <a:effectLst/>
                          <a:latin typeface="Times New Roman"/>
                          <a:ea typeface="Times New Roman"/>
                        </a:rPr>
                        <a:t>selección de tecnologías .</a:t>
                      </a:r>
                      <a:endParaRPr lang="es-CO" sz="1800" dirty="0">
                        <a:effectLst/>
                        <a:latin typeface="Times New Roman"/>
                        <a:ea typeface="Times New Roman"/>
                      </a:endParaRPr>
                    </a:p>
                  </a:txBody>
                  <a:tcPr marL="86995" marR="86995" marT="43497" marB="43497"/>
                </a:tc>
                <a:tc>
                  <a:txBody>
                    <a:bodyPr/>
                    <a:lstStyle/>
                    <a:p>
                      <a:pPr marL="457200" algn="just">
                        <a:spcAft>
                          <a:spcPts val="0"/>
                        </a:spcAft>
                      </a:pPr>
                      <a:r>
                        <a:rPr lang="es-CO" sz="1800" dirty="0" smtClean="0">
                          <a:effectLst/>
                          <a:latin typeface="Times New Roman"/>
                          <a:ea typeface="Times New Roman"/>
                        </a:rPr>
                        <a:t>30%</a:t>
                      </a:r>
                      <a:endParaRPr lang="es-CO" sz="1800" dirty="0">
                        <a:effectLst/>
                        <a:latin typeface="Times New Roman"/>
                        <a:ea typeface="Times New Roman"/>
                      </a:endParaRPr>
                    </a:p>
                  </a:txBody>
                  <a:tcPr marL="86995" marR="86995" marT="43497" marB="43497"/>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43174" y="1142984"/>
            <a:ext cx="361509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p>
        </p:txBody>
      </p:sp>
      <p:sp>
        <p:nvSpPr>
          <p:cNvPr id="5" name="4 Rectángulo"/>
          <p:cNvSpPr/>
          <p:nvPr/>
        </p:nvSpPr>
        <p:spPr>
          <a:xfrm>
            <a:off x="3143240" y="5072074"/>
            <a:ext cx="274947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Preguntas</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www.diariodeunlondinense.com/wp-content/uploads/2012/07/giffgaff-preguntas-frecuentes-faq.png"/>
          <p:cNvPicPr>
            <a:picLocks noChangeAspect="1" noChangeArrowheads="1"/>
          </p:cNvPicPr>
          <p:nvPr/>
        </p:nvPicPr>
        <p:blipFill>
          <a:blip r:embed="rId2"/>
          <a:srcRect/>
          <a:stretch>
            <a:fillRect/>
          </a:stretch>
        </p:blipFill>
        <p:spPr bwMode="auto">
          <a:xfrm>
            <a:off x="2643174" y="2357430"/>
            <a:ext cx="3810000" cy="2857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20688"/>
            <a:ext cx="7286676" cy="1143008"/>
          </a:xfrm>
        </p:spPr>
        <p:txBody>
          <a:bodyPr/>
          <a:lstStyle/>
          <a:p>
            <a:r>
              <a:rPr lang="es-CO" sz="4000" dirty="0" smtClean="0"/>
              <a:t>Enfermedades Crónicas (</a:t>
            </a:r>
            <a:r>
              <a:rPr lang="es-CO" sz="4000" dirty="0" err="1" smtClean="0"/>
              <a:t>Lim</a:t>
            </a:r>
            <a:r>
              <a:rPr lang="es-CO" sz="4000" dirty="0" smtClean="0"/>
              <a:t>. S,2012)</a:t>
            </a:r>
            <a:endParaRPr lang="es-CO" sz="4000" dirty="0"/>
          </a:p>
        </p:txBody>
      </p:sp>
      <p:sp>
        <p:nvSpPr>
          <p:cNvPr id="3" name="2 Marcador de contenido"/>
          <p:cNvSpPr>
            <a:spLocks noGrp="1"/>
          </p:cNvSpPr>
          <p:nvPr>
            <p:ph idx="1"/>
          </p:nvPr>
        </p:nvSpPr>
        <p:spPr>
          <a:xfrm>
            <a:off x="899592" y="1916832"/>
            <a:ext cx="7829576" cy="4032448"/>
          </a:xfrm>
        </p:spPr>
        <p:txBody>
          <a:bodyPr/>
          <a:lstStyle/>
          <a:p>
            <a:r>
              <a:rPr lang="es-CO" dirty="0" smtClean="0"/>
              <a:t>Incremento </a:t>
            </a:r>
            <a:r>
              <a:rPr lang="es-ES_tradnl" dirty="0" smtClean="0"/>
              <a:t>morbimortalidad</a:t>
            </a:r>
            <a:endParaRPr lang="es-CO" dirty="0" smtClean="0"/>
          </a:p>
          <a:p>
            <a:pPr lvl="1"/>
            <a:r>
              <a:rPr lang="es-CO" dirty="0" smtClean="0"/>
              <a:t>Enfermedades cardiovasculares constituyen la mayoría de las defunciones, 17,3 millones cada año.</a:t>
            </a:r>
          </a:p>
          <a:p>
            <a:pPr lvl="1"/>
            <a:r>
              <a:rPr lang="es-CO" dirty="0" smtClean="0"/>
              <a:t>Cáncer (7,6 millones)</a:t>
            </a:r>
          </a:p>
          <a:p>
            <a:pPr lvl="1"/>
            <a:r>
              <a:rPr lang="es-CO" dirty="0" smtClean="0"/>
              <a:t>Enfermedades respiratorias (4,2 millones)</a:t>
            </a:r>
          </a:p>
          <a:p>
            <a:pPr lvl="1"/>
            <a:r>
              <a:rPr lang="es-CO" dirty="0" smtClean="0"/>
              <a:t>Diabetes (1,3 millones).</a:t>
            </a:r>
          </a:p>
          <a:p>
            <a:pPr lvl="1"/>
            <a:r>
              <a:rPr lang="es-CO" dirty="0"/>
              <a:t>Obesidad, aproximadamente 35% de la </a:t>
            </a:r>
            <a:r>
              <a:rPr lang="es-CO" dirty="0" smtClean="0"/>
              <a:t>población obesa.</a:t>
            </a:r>
            <a:endParaRPr lang="es-CO" dirty="0"/>
          </a:p>
          <a:p>
            <a:pPr lvl="1"/>
            <a:endParaRPr lang="es-CO" dirty="0" smtClean="0"/>
          </a:p>
          <a:p>
            <a:endParaRPr lang="es-CO" dirty="0"/>
          </a:p>
        </p:txBody>
      </p:sp>
    </p:spTree>
    <p:extLst>
      <p:ext uri="{BB962C8B-B14F-4D97-AF65-F5344CB8AC3E}">
        <p14:creationId xmlns:p14="http://schemas.microsoft.com/office/powerpoint/2010/main" val="1333370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xabay.com/static/uploads/photo/2012/04/12/12/29/post-it-29813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868979"/>
            <a:ext cx="4392488" cy="382941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5536" y="642918"/>
            <a:ext cx="8748464" cy="1143008"/>
          </a:xfrm>
        </p:spPr>
        <p:txBody>
          <a:bodyPr/>
          <a:lstStyle/>
          <a:p>
            <a:r>
              <a:rPr lang="es-CO" sz="4000" dirty="0" smtClean="0"/>
              <a:t>Factores de Riesgo</a:t>
            </a:r>
            <a:endParaRPr lang="es-CO" sz="4000" dirty="0"/>
          </a:p>
        </p:txBody>
      </p:sp>
      <p:sp>
        <p:nvSpPr>
          <p:cNvPr id="3" name="2 Marcador de contenido"/>
          <p:cNvSpPr>
            <a:spLocks noGrp="1"/>
          </p:cNvSpPr>
          <p:nvPr>
            <p:ph idx="1"/>
          </p:nvPr>
        </p:nvSpPr>
        <p:spPr>
          <a:xfrm>
            <a:off x="395536" y="1628800"/>
            <a:ext cx="8291264" cy="4783115"/>
          </a:xfrm>
        </p:spPr>
        <p:txBody>
          <a:bodyPr/>
          <a:lstStyle/>
          <a:p>
            <a:pPr algn="just"/>
            <a:r>
              <a:rPr lang="es-CO" sz="2800" dirty="0"/>
              <a:t>C</a:t>
            </a:r>
            <a:r>
              <a:rPr lang="es-CO" sz="2800" dirty="0" smtClean="0"/>
              <a:t>ontribuyen </a:t>
            </a:r>
            <a:r>
              <a:rPr lang="es-CO" sz="2800" dirty="0"/>
              <a:t>a incrementar la incidencia cada vez mayor de las ECNT</a:t>
            </a:r>
            <a:r>
              <a:rPr lang="es-CO" sz="2800" dirty="0" smtClean="0"/>
              <a:t>(D. Campbell,2013)</a:t>
            </a:r>
          </a:p>
          <a:p>
            <a:pPr lvl="1"/>
            <a:r>
              <a:rPr lang="es-CO" sz="2400" dirty="0" smtClean="0"/>
              <a:t>Inactividad </a:t>
            </a:r>
            <a:r>
              <a:rPr lang="es-CO" sz="2400" dirty="0"/>
              <a:t>física</a:t>
            </a:r>
          </a:p>
          <a:p>
            <a:pPr lvl="1"/>
            <a:r>
              <a:rPr lang="es-CO" sz="2400" dirty="0" smtClean="0"/>
              <a:t>Dieta </a:t>
            </a:r>
            <a:r>
              <a:rPr lang="es-CO" sz="2400" dirty="0"/>
              <a:t>poco </a:t>
            </a:r>
            <a:r>
              <a:rPr lang="es-CO" sz="2400" dirty="0" smtClean="0"/>
              <a:t>saludable</a:t>
            </a:r>
            <a:endParaRPr lang="es-CO" sz="2400" dirty="0"/>
          </a:p>
          <a:p>
            <a:pPr lvl="1"/>
            <a:r>
              <a:rPr lang="es-CO" sz="2400" dirty="0"/>
              <a:t>T</a:t>
            </a:r>
            <a:r>
              <a:rPr lang="es-CO" sz="2400" dirty="0" smtClean="0"/>
              <a:t>abaquismo</a:t>
            </a:r>
            <a:endParaRPr lang="es-CO" sz="2400" dirty="0"/>
          </a:p>
          <a:p>
            <a:pPr lvl="1"/>
            <a:r>
              <a:rPr lang="es-CO" sz="2400" dirty="0" smtClean="0"/>
              <a:t>Alcoholismo</a:t>
            </a:r>
            <a:endParaRPr lang="es-CO" sz="2400" dirty="0"/>
          </a:p>
          <a:p>
            <a:pPr lvl="1"/>
            <a:r>
              <a:rPr lang="es-CO" sz="2400" dirty="0" smtClean="0"/>
              <a:t>Consumo de drogas</a:t>
            </a:r>
            <a:endParaRPr lang="es-CO" sz="2400" dirty="0"/>
          </a:p>
          <a:p>
            <a:pPr lvl="1"/>
            <a:r>
              <a:rPr lang="es-CO" sz="2400" dirty="0"/>
              <a:t>A</a:t>
            </a:r>
            <a:r>
              <a:rPr lang="es-CO" sz="2400" dirty="0" smtClean="0"/>
              <a:t>buso </a:t>
            </a:r>
            <a:r>
              <a:rPr lang="es-CO" sz="2400" dirty="0"/>
              <a:t>de </a:t>
            </a:r>
            <a:r>
              <a:rPr lang="es-CO" sz="2400" dirty="0" smtClean="0"/>
              <a:t>medicamentos</a:t>
            </a:r>
            <a:endParaRPr lang="es-CO" sz="2400" dirty="0"/>
          </a:p>
          <a:p>
            <a:pPr algn="just"/>
            <a:endParaRPr lang="es-CO" sz="2800" dirty="0"/>
          </a:p>
        </p:txBody>
      </p:sp>
      <p:sp>
        <p:nvSpPr>
          <p:cNvPr id="4" name="3 Rectángulo"/>
          <p:cNvSpPr/>
          <p:nvPr/>
        </p:nvSpPr>
        <p:spPr>
          <a:xfrm>
            <a:off x="4572000" y="4437112"/>
            <a:ext cx="3456384" cy="1477328"/>
          </a:xfrm>
          <a:prstGeom prst="rect">
            <a:avLst/>
          </a:prstGeom>
        </p:spPr>
        <p:txBody>
          <a:bodyPr wrap="square">
            <a:spAutoFit/>
          </a:bodyPr>
          <a:lstStyle/>
          <a:p>
            <a:pPr algn="just"/>
            <a:r>
              <a:rPr lang="es-CO" dirty="0"/>
              <a:t>Una de las estrategias más efectivas para disminuir estos factores de riesgo y prevenir ECNT, es la promoción hábitos y estilos de vida saludables</a:t>
            </a:r>
          </a:p>
        </p:txBody>
      </p:sp>
    </p:spTree>
    <p:extLst>
      <p:ext uri="{BB962C8B-B14F-4D97-AF65-F5344CB8AC3E}">
        <p14:creationId xmlns:p14="http://schemas.microsoft.com/office/powerpoint/2010/main" val="3902781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denorte.gov.co/files/1343344049_LOGO%20HEV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871" y="834058"/>
            <a:ext cx="4183489"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43608" y="5301208"/>
            <a:ext cx="7286676" cy="1143008"/>
          </a:xfrm>
        </p:spPr>
        <p:txBody>
          <a:bodyPr/>
          <a:lstStyle/>
          <a:p>
            <a:r>
              <a:rPr lang="es-CO" sz="1800" dirty="0" smtClean="0"/>
              <a:t>Hábitos y Estilos de Vida Saludables (OMS,2012)</a:t>
            </a:r>
            <a:endParaRPr lang="es-CO" sz="1800" dirty="0"/>
          </a:p>
        </p:txBody>
      </p:sp>
      <p:sp>
        <p:nvSpPr>
          <p:cNvPr id="3" name="2 Marcador de contenido"/>
          <p:cNvSpPr>
            <a:spLocks noGrp="1"/>
          </p:cNvSpPr>
          <p:nvPr>
            <p:ph idx="1"/>
          </p:nvPr>
        </p:nvSpPr>
        <p:spPr>
          <a:xfrm>
            <a:off x="971600" y="3429000"/>
            <a:ext cx="7427167" cy="2550867"/>
          </a:xfrm>
        </p:spPr>
        <p:txBody>
          <a:bodyPr/>
          <a:lstStyle/>
          <a:p>
            <a:pPr marL="0" indent="0" algn="just">
              <a:buNone/>
            </a:pPr>
            <a:r>
              <a:rPr lang="es-CO" sz="2400" dirty="0" smtClean="0"/>
              <a:t>Concepto que la Organización Mundial de la Salud –OMS- define como "la </a:t>
            </a:r>
            <a:r>
              <a:rPr lang="es-CO" sz="2400" u="sng" dirty="0" smtClean="0">
                <a:solidFill>
                  <a:srgbClr val="FF0000"/>
                </a:solidFill>
              </a:rPr>
              <a:t>percepción</a:t>
            </a:r>
            <a:r>
              <a:rPr lang="es-CO" sz="2400" dirty="0" smtClean="0"/>
              <a:t> que un individuo tiene de su lugar en la existencia, en el </a:t>
            </a:r>
            <a:r>
              <a:rPr lang="es-CO" sz="2400" u="sng" dirty="0" smtClean="0">
                <a:solidFill>
                  <a:srgbClr val="FF0000"/>
                </a:solidFill>
              </a:rPr>
              <a:t>contexto</a:t>
            </a:r>
            <a:r>
              <a:rPr lang="es-CO" sz="2400" dirty="0" smtClean="0"/>
              <a:t> de la cultura y del sistema de valores en los que vive y en relación con </a:t>
            </a:r>
            <a:r>
              <a:rPr lang="es-CO" sz="2400" u="sng" dirty="0" smtClean="0">
                <a:solidFill>
                  <a:srgbClr val="FF0000"/>
                </a:solidFill>
              </a:rPr>
              <a:t>sus objetivos, sus expectativas, sus normas, sus inquietude</a:t>
            </a:r>
            <a:r>
              <a:rPr lang="es-CO" sz="2400" dirty="0" smtClean="0"/>
              <a:t>s".</a:t>
            </a:r>
            <a:endParaRPr lang="es-CO" sz="2400" dirty="0"/>
          </a:p>
        </p:txBody>
      </p:sp>
    </p:spTree>
    <p:extLst>
      <p:ext uri="{BB962C8B-B14F-4D97-AF65-F5344CB8AC3E}">
        <p14:creationId xmlns:p14="http://schemas.microsoft.com/office/powerpoint/2010/main" val="1497820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500042"/>
            <a:ext cx="7286676" cy="928694"/>
          </a:xfrm>
        </p:spPr>
        <p:txBody>
          <a:bodyPr/>
          <a:lstStyle/>
          <a:p>
            <a:r>
              <a:rPr lang="es-CO" sz="3600" dirty="0" smtClean="0"/>
              <a:t>Hábitos y Estilos de Vida saludables</a:t>
            </a:r>
            <a:endParaRPr lang="es-CO" sz="3600" dirty="0"/>
          </a:p>
        </p:txBody>
      </p:sp>
      <p:sp>
        <p:nvSpPr>
          <p:cNvPr id="4" name="3 Rectángulo redondeado"/>
          <p:cNvSpPr/>
          <p:nvPr/>
        </p:nvSpPr>
        <p:spPr>
          <a:xfrm>
            <a:off x="214282" y="1428736"/>
            <a:ext cx="4286280"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s-CO" dirty="0" smtClean="0"/>
          </a:p>
          <a:p>
            <a:pPr marL="342900" indent="-342900"/>
            <a:r>
              <a:rPr lang="es-CO" dirty="0" smtClean="0"/>
              <a:t>PERCEPCIÓN</a:t>
            </a:r>
          </a:p>
          <a:p>
            <a:pPr marL="342900" indent="-342900">
              <a:buFont typeface="+mj-lt"/>
              <a:buAutoNum type="arabicPeriod"/>
            </a:pPr>
            <a:r>
              <a:rPr lang="es-CO" dirty="0" smtClean="0"/>
              <a:t>Tener sentido de vida, objetivos de vida y plan de acción.</a:t>
            </a:r>
          </a:p>
          <a:p>
            <a:pPr marL="342900" indent="-342900">
              <a:buFont typeface="+mj-lt"/>
              <a:buAutoNum type="arabicPeriod"/>
            </a:pPr>
            <a:r>
              <a:rPr lang="es-CO" dirty="0" smtClean="0"/>
              <a:t>Mantener la autoestima, el sentido de pertenencia y la identidad.</a:t>
            </a:r>
          </a:p>
          <a:p>
            <a:pPr marL="342900" indent="-342900">
              <a:buFont typeface="+mj-lt"/>
              <a:buAutoNum type="arabicPeriod"/>
            </a:pPr>
            <a:r>
              <a:rPr lang="es-CO" dirty="0" smtClean="0"/>
              <a:t>Mantener la autodecisión, la autogestión y el deseo de aprender.</a:t>
            </a:r>
          </a:p>
          <a:p>
            <a:pPr algn="ctr"/>
            <a:endParaRPr lang="es-CO" dirty="0"/>
          </a:p>
        </p:txBody>
      </p:sp>
      <p:sp>
        <p:nvSpPr>
          <p:cNvPr id="5" name="4 Rectángulo redondeado"/>
          <p:cNvSpPr/>
          <p:nvPr/>
        </p:nvSpPr>
        <p:spPr>
          <a:xfrm>
            <a:off x="4643438" y="1428736"/>
            <a:ext cx="4500562" cy="2428892"/>
          </a:xfrm>
          <a:prstGeom prst="roundRect">
            <a:avLst/>
          </a:prstGeom>
          <a:solidFill>
            <a:srgbClr val="28E4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es-CO" dirty="0" smtClean="0"/>
          </a:p>
          <a:p>
            <a:pPr marL="342900" indent="-342900"/>
            <a:r>
              <a:rPr lang="es-CO" dirty="0" smtClean="0"/>
              <a:t>CONTEXTO</a:t>
            </a:r>
          </a:p>
          <a:p>
            <a:pPr marL="342900" indent="-342900">
              <a:buFont typeface="+mj-lt"/>
              <a:buAutoNum type="arabicPeriod"/>
            </a:pPr>
            <a:r>
              <a:rPr lang="es-CO" dirty="0" smtClean="0"/>
              <a:t>Brindar afecto y mantener la integración social y familiar. (programas pedagógicos)</a:t>
            </a:r>
          </a:p>
          <a:p>
            <a:pPr marL="342900" indent="-342900">
              <a:buFont typeface="+mj-lt"/>
              <a:buAutoNum type="arabicPeriod"/>
            </a:pPr>
            <a:r>
              <a:rPr lang="es-CO" dirty="0" smtClean="0"/>
              <a:t>Promover la convivencia, solidaridad, tolerancia y negociación.</a:t>
            </a:r>
          </a:p>
          <a:p>
            <a:pPr marL="342900" indent="-342900">
              <a:buFont typeface="+mj-lt"/>
              <a:buAutoNum type="arabicPeriod"/>
            </a:pPr>
            <a:r>
              <a:rPr lang="es-CO" dirty="0" smtClean="0"/>
              <a:t>Tener acceso a seguridad social en salud.</a:t>
            </a:r>
          </a:p>
          <a:p>
            <a:pPr algn="ctr"/>
            <a:endParaRPr lang="es-CO" dirty="0"/>
          </a:p>
        </p:txBody>
      </p:sp>
      <p:sp>
        <p:nvSpPr>
          <p:cNvPr id="6" name="5 Rectángulo redondeado"/>
          <p:cNvSpPr/>
          <p:nvPr/>
        </p:nvSpPr>
        <p:spPr>
          <a:xfrm>
            <a:off x="1714480" y="3929066"/>
            <a:ext cx="5429288" cy="2571768"/>
          </a:xfrm>
          <a:prstGeom prst="roundRect">
            <a:avLst/>
          </a:prstGeom>
          <a:solidFill>
            <a:srgbClr val="C7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es-CO" dirty="0" smtClean="0"/>
          </a:p>
          <a:p>
            <a:pPr marL="342900" indent="-342900"/>
            <a:r>
              <a:rPr lang="es-CO" dirty="0" smtClean="0"/>
              <a:t>PERSONAL-INDIVIDUAL</a:t>
            </a:r>
          </a:p>
          <a:p>
            <a:pPr marL="342900" indent="-342900">
              <a:buFont typeface="+mj-lt"/>
              <a:buAutoNum type="arabicPeriod"/>
            </a:pPr>
            <a:r>
              <a:rPr lang="es-CO" dirty="0" smtClean="0"/>
              <a:t>El auto-cuidado. (Auto-</a:t>
            </a:r>
            <a:r>
              <a:rPr lang="es-CO" dirty="0" err="1" smtClean="0"/>
              <a:t>exámen</a:t>
            </a:r>
            <a:r>
              <a:rPr lang="es-CO" dirty="0" smtClean="0"/>
              <a:t>)</a:t>
            </a:r>
          </a:p>
          <a:p>
            <a:pPr marL="342900" indent="-342900">
              <a:buFont typeface="+mj-lt"/>
              <a:buAutoNum type="arabicPeriod"/>
            </a:pPr>
            <a:r>
              <a:rPr lang="es-CO" dirty="0" smtClean="0"/>
              <a:t>Controlar factores de riesgo como obesidad, vida sedentaria, tabaquismo, alcoholismo, abuso de medicamentos, estrés y algunas patologías como hipertensión y diabetes. (DASH)</a:t>
            </a:r>
          </a:p>
          <a:p>
            <a:pPr marL="342900" indent="-342900">
              <a:buFont typeface="+mj-lt"/>
              <a:buAutoNum type="arabicPeriod"/>
            </a:pPr>
            <a:r>
              <a:rPr lang="es-CO" dirty="0" smtClean="0"/>
              <a:t>Realizar actividades en tiempo libre y disfrutar del ocio. (Actividad Física)</a:t>
            </a:r>
          </a:p>
          <a:p>
            <a:pPr algn="ctr"/>
            <a:endParaRPr lang="es-CO" dirty="0"/>
          </a:p>
        </p:txBody>
      </p:sp>
    </p:spTree>
    <p:extLst>
      <p:ext uri="{BB962C8B-B14F-4D97-AF65-F5344CB8AC3E}">
        <p14:creationId xmlns:p14="http://schemas.microsoft.com/office/powerpoint/2010/main" val="3929060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Contexto</a:t>
            </a:r>
            <a:endParaRPr lang="es-CO"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2" y="2828433"/>
            <a:ext cx="3188196" cy="295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45282" y="3284984"/>
            <a:ext cx="3522662" cy="2677656"/>
          </a:xfrm>
          <a:prstGeom prst="rect">
            <a:avLst/>
          </a:prstGeom>
          <a:noFill/>
        </p:spPr>
        <p:txBody>
          <a:bodyPr wrap="square" rtlCol="0">
            <a:spAutoFit/>
          </a:bodyPr>
          <a:lstStyle/>
          <a:p>
            <a:pPr algn="just"/>
            <a:r>
              <a:rPr lang="es-CO" sz="2400" dirty="0" smtClean="0"/>
              <a:t>Hábitos: </a:t>
            </a:r>
            <a:r>
              <a:rPr lang="es-CO" sz="2400" dirty="0"/>
              <a:t>S</a:t>
            </a:r>
            <a:r>
              <a:rPr lang="es-CO" sz="2400" dirty="0" smtClean="0"/>
              <a:t>e </a:t>
            </a:r>
            <a:r>
              <a:rPr lang="es-CO" sz="2400" dirty="0"/>
              <a:t>forman a través de repetir conductas en forma regular, transformándose con el tiempo en actos automáticos. </a:t>
            </a:r>
          </a:p>
          <a:p>
            <a:pPr algn="just"/>
            <a:endParaRPr lang="es-CO" sz="24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57" y="1412776"/>
            <a:ext cx="267278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8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7286676" cy="1143008"/>
          </a:xfrm>
        </p:spPr>
        <p:txBody>
          <a:bodyPr/>
          <a:lstStyle/>
          <a:p>
            <a:r>
              <a:rPr lang="es-CO" dirty="0" smtClean="0"/>
              <a:t>Líneas de intervención</a:t>
            </a:r>
            <a:endParaRPr lang="es-CO" dirty="0"/>
          </a:p>
        </p:txBody>
      </p:sp>
      <p:graphicFrame>
        <p:nvGraphicFramePr>
          <p:cNvPr id="4" name="3 Diagrama"/>
          <p:cNvGraphicFramePr/>
          <p:nvPr>
            <p:extLst>
              <p:ext uri="{D42A27DB-BD31-4B8C-83A1-F6EECF244321}">
                <p14:modId xmlns:p14="http://schemas.microsoft.com/office/powerpoint/2010/main" val="9945243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2987824" y="5805264"/>
            <a:ext cx="3168352" cy="369332"/>
          </a:xfrm>
          <a:prstGeom prst="rect">
            <a:avLst/>
          </a:prstGeom>
          <a:noFill/>
        </p:spPr>
        <p:txBody>
          <a:bodyPr wrap="square" rtlCol="0">
            <a:spAutoFit/>
          </a:bodyPr>
          <a:lstStyle/>
          <a:p>
            <a:r>
              <a:rPr lang="es-CO" dirty="0" smtClean="0"/>
              <a:t>Disminuyen Factores de Riesgo</a:t>
            </a:r>
            <a:endParaRPr lang="es-CO" dirty="0"/>
          </a:p>
        </p:txBody>
      </p:sp>
      <p:sp>
        <p:nvSpPr>
          <p:cNvPr id="8" name="7 CuadroTexto"/>
          <p:cNvSpPr txBox="1"/>
          <p:nvPr/>
        </p:nvSpPr>
        <p:spPr>
          <a:xfrm>
            <a:off x="323528" y="6381328"/>
            <a:ext cx="2520280" cy="338554"/>
          </a:xfrm>
          <a:prstGeom prst="rect">
            <a:avLst/>
          </a:prstGeom>
          <a:noFill/>
        </p:spPr>
        <p:txBody>
          <a:bodyPr wrap="square" rtlCol="0">
            <a:spAutoFit/>
          </a:bodyPr>
          <a:lstStyle/>
          <a:p>
            <a:r>
              <a:rPr lang="es-CO" sz="800" dirty="0"/>
              <a:t>http://recursostic.educacion.es/secundaria/edad/3esobiologia/3quincena6/actividades/habitos.htm</a:t>
            </a:r>
          </a:p>
        </p:txBody>
      </p:sp>
    </p:spTree>
    <p:extLst>
      <p:ext uri="{BB962C8B-B14F-4D97-AF65-F5344CB8AC3E}">
        <p14:creationId xmlns:p14="http://schemas.microsoft.com/office/powerpoint/2010/main" val="2026252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c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Temacd1</Template>
  <TotalTime>7702</TotalTime>
  <Words>2875</Words>
  <Application>Microsoft Office PowerPoint</Application>
  <PresentationFormat>Presentación en pantalla (4:3)</PresentationFormat>
  <Paragraphs>359</Paragraphs>
  <Slides>37</Slides>
  <Notes>13</Notes>
  <HiddenSlides>2</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Temacd1</vt:lpstr>
      <vt:lpstr>Sistema Adaptativo como Apoyo a Programas de Promoción de Actividad física y Alimentación saludable</vt:lpstr>
      <vt:lpstr>Agenda</vt:lpstr>
      <vt:lpstr>Contexto</vt:lpstr>
      <vt:lpstr>Enfermedades Crónicas (Lim. S,2012)</vt:lpstr>
      <vt:lpstr>Factores de Riesgo</vt:lpstr>
      <vt:lpstr>Hábitos y Estilos de Vida Saludables (OMS,2012)</vt:lpstr>
      <vt:lpstr>Hábitos y Estilos de Vida saludables</vt:lpstr>
      <vt:lpstr>Contexto</vt:lpstr>
      <vt:lpstr>Líneas de intervención</vt:lpstr>
      <vt:lpstr>Estrategia mundial sobre régimen alimentario, actividad física y salud</vt:lpstr>
      <vt:lpstr>Derecho a la salud OMS</vt:lpstr>
      <vt:lpstr>Concepto de Sistemas adaptativos (Vrieze P, 2006)</vt:lpstr>
      <vt:lpstr>Planteamiento del Problema</vt:lpstr>
      <vt:lpstr>Escenario Real</vt:lpstr>
      <vt:lpstr>Escenario Ideal</vt:lpstr>
      <vt:lpstr>Mapeo y Revisión Sistemática</vt:lpstr>
      <vt:lpstr>Trabajos relacionados</vt:lpstr>
      <vt:lpstr>Sistemas Adaptativos</vt:lpstr>
      <vt:lpstr>Modelo de usuario y Contexto</vt:lpstr>
      <vt:lpstr>Intervenciones TIC Promoción Hábitos y estilos de vida saludables</vt:lpstr>
      <vt:lpstr>Intervenciones TIC Adaptativas</vt:lpstr>
      <vt:lpstr>Brechas</vt:lpstr>
      <vt:lpstr>Brechas</vt:lpstr>
      <vt:lpstr>Brechas</vt:lpstr>
      <vt:lpstr>Pregunta de Investigación</vt:lpstr>
      <vt:lpstr>Pregunta de Investigación</vt:lpstr>
      <vt:lpstr>Objetivos</vt:lpstr>
      <vt:lpstr>Objetivo General</vt:lpstr>
      <vt:lpstr>Objetivos específicos</vt:lpstr>
      <vt:lpstr>Metodología y  Plan de trabajo</vt:lpstr>
      <vt:lpstr>Medología de investigación para ingeniería</vt:lpstr>
      <vt:lpstr>Metodología</vt:lpstr>
      <vt:lpstr>Plan de trabajo</vt:lpstr>
      <vt:lpstr>Plan de trabajo</vt:lpstr>
      <vt:lpstr>Avances</vt:lpstr>
      <vt:lpstr>Avances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Magaly</dc:creator>
  <cp:lastModifiedBy>INTEL7</cp:lastModifiedBy>
  <cp:revision>401</cp:revision>
  <dcterms:created xsi:type="dcterms:W3CDTF">2014-06-04T14:34:30Z</dcterms:created>
  <dcterms:modified xsi:type="dcterms:W3CDTF">2015-03-20T05:06:13Z</dcterms:modified>
</cp:coreProperties>
</file>