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89" r:id="rId4"/>
    <p:sldId id="290" r:id="rId5"/>
    <p:sldId id="261" r:id="rId6"/>
    <p:sldId id="262" r:id="rId7"/>
    <p:sldId id="263" r:id="rId8"/>
    <p:sldId id="260" r:id="rId9"/>
    <p:sldId id="265" r:id="rId10"/>
    <p:sldId id="264" r:id="rId11"/>
    <p:sldId id="291" r:id="rId12"/>
    <p:sldId id="270" r:id="rId13"/>
    <p:sldId id="269" r:id="rId14"/>
    <p:sldId id="271" r:id="rId15"/>
    <p:sldId id="273" r:id="rId16"/>
    <p:sldId id="280" r:id="rId17"/>
    <p:sldId id="274" r:id="rId18"/>
    <p:sldId id="278" r:id="rId19"/>
    <p:sldId id="275" r:id="rId20"/>
    <p:sldId id="276" r:id="rId21"/>
    <p:sldId id="277" r:id="rId22"/>
    <p:sldId id="279" r:id="rId23"/>
    <p:sldId id="266" r:id="rId24"/>
    <p:sldId id="283" r:id="rId25"/>
    <p:sldId id="284" r:id="rId26"/>
    <p:sldId id="285" r:id="rId27"/>
    <p:sldId id="288" r:id="rId28"/>
    <p:sldId id="268" r:id="rId29"/>
    <p:sldId id="286" r:id="rId30"/>
    <p:sldId id="287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C7A80-3392-4C05-BDA6-3DBDFB77BE6A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C8C2074-D2AA-4962-BC98-FC6D959BE96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1200" dirty="0" smtClean="0"/>
            <a:t>DIETA: Alimentación Equilibrada</a:t>
          </a:r>
          <a:endParaRPr lang="es-CO" sz="1200" dirty="0"/>
        </a:p>
      </dgm:t>
    </dgm:pt>
    <dgm:pt modelId="{5CBC65AE-BF79-43FC-9FAB-8EC676602599}" type="parTrans" cxnId="{C1B294A0-F44B-483D-886B-176B321FF4E8}">
      <dgm:prSet/>
      <dgm:spPr/>
      <dgm:t>
        <a:bodyPr/>
        <a:lstStyle/>
        <a:p>
          <a:endParaRPr lang="es-CO"/>
        </a:p>
      </dgm:t>
    </dgm:pt>
    <dgm:pt modelId="{BD21E762-7F8D-4A46-BDEC-D66A77C451E7}" type="sibTrans" cxnId="{C1B294A0-F44B-483D-886B-176B321FF4E8}">
      <dgm:prSet/>
      <dgm:spPr/>
      <dgm:t>
        <a:bodyPr/>
        <a:lstStyle/>
        <a:p>
          <a:endParaRPr lang="es-CO"/>
        </a:p>
      </dgm:t>
    </dgm:pt>
    <dgm:pt modelId="{5EA3FFE9-DE78-4166-8039-90FAD199105B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 smtClean="0"/>
            <a:t>Actividad Física</a:t>
          </a:r>
          <a:endParaRPr lang="es-CO" dirty="0"/>
        </a:p>
      </dgm:t>
    </dgm:pt>
    <dgm:pt modelId="{B7E730FB-04DB-4928-8595-68E33BF5F626}" type="parTrans" cxnId="{FBD9BD61-A757-494B-AD7D-5EFDB2850931}">
      <dgm:prSet/>
      <dgm:spPr/>
      <dgm:t>
        <a:bodyPr/>
        <a:lstStyle/>
        <a:p>
          <a:endParaRPr lang="es-CO"/>
        </a:p>
      </dgm:t>
    </dgm:pt>
    <dgm:pt modelId="{7B726708-F17B-404F-8276-C53989D83DDD}" type="sibTrans" cxnId="{FBD9BD61-A757-494B-AD7D-5EFDB2850931}">
      <dgm:prSet/>
      <dgm:spPr/>
      <dgm:t>
        <a:bodyPr/>
        <a:lstStyle/>
        <a:p>
          <a:endParaRPr lang="es-CO"/>
        </a:p>
      </dgm:t>
    </dgm:pt>
    <dgm:pt modelId="{6D79DB99-82F1-4FC6-9B8A-134083B66F06}">
      <dgm:prSet phldrT="[Texto]"/>
      <dgm:spPr>
        <a:solidFill>
          <a:schemeClr val="accent2"/>
        </a:solidFill>
      </dgm:spPr>
      <dgm:t>
        <a:bodyPr/>
        <a:lstStyle/>
        <a:p>
          <a:r>
            <a:rPr lang="es-CO" dirty="0" smtClean="0"/>
            <a:t>Educación en Salud</a:t>
          </a:r>
          <a:endParaRPr lang="es-CO" dirty="0"/>
        </a:p>
      </dgm:t>
    </dgm:pt>
    <dgm:pt modelId="{5539DAD5-FA18-4A21-B050-83B9A99A00B7}" type="parTrans" cxnId="{09573DE1-1292-4477-9860-6877B86F1CEF}">
      <dgm:prSet/>
      <dgm:spPr/>
      <dgm:t>
        <a:bodyPr/>
        <a:lstStyle/>
        <a:p>
          <a:endParaRPr lang="es-CO"/>
        </a:p>
      </dgm:t>
    </dgm:pt>
    <dgm:pt modelId="{B16FC4ED-29C5-4FD1-8933-679CC5AD24E6}" type="sibTrans" cxnId="{09573DE1-1292-4477-9860-6877B86F1CEF}">
      <dgm:prSet/>
      <dgm:spPr/>
      <dgm:t>
        <a:bodyPr/>
        <a:lstStyle/>
        <a:p>
          <a:endParaRPr lang="es-CO"/>
        </a:p>
      </dgm:t>
    </dgm:pt>
    <dgm:pt modelId="{59677E53-6412-4DE2-8121-E8BC463F6341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dirty="0" smtClean="0"/>
            <a:t>Auto cuidado</a:t>
          </a:r>
          <a:endParaRPr lang="es-CO" dirty="0"/>
        </a:p>
      </dgm:t>
    </dgm:pt>
    <dgm:pt modelId="{62DFCAC9-35AB-495C-BE67-EBBA9F282ADF}" type="parTrans" cxnId="{E917E9BF-DC18-4758-992F-DD2EB432DE92}">
      <dgm:prSet/>
      <dgm:spPr/>
      <dgm:t>
        <a:bodyPr/>
        <a:lstStyle/>
        <a:p>
          <a:endParaRPr lang="es-CO"/>
        </a:p>
      </dgm:t>
    </dgm:pt>
    <dgm:pt modelId="{C304E130-EC91-4533-A551-EC18D345EC8A}" type="sibTrans" cxnId="{E917E9BF-DC18-4758-992F-DD2EB432DE92}">
      <dgm:prSet/>
      <dgm:spPr/>
      <dgm:t>
        <a:bodyPr/>
        <a:lstStyle/>
        <a:p>
          <a:endParaRPr lang="es-CO"/>
        </a:p>
      </dgm:t>
    </dgm:pt>
    <dgm:pt modelId="{3666978B-BEBB-4568-B24B-EBC1EFB9BCE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mtClean="0"/>
            <a:t>Evitar sustancias nocivas</a:t>
          </a:r>
          <a:endParaRPr lang="es-CO" dirty="0"/>
        </a:p>
      </dgm:t>
    </dgm:pt>
    <dgm:pt modelId="{FB667BCD-1C90-4AC2-8C6B-11F8C3FA26C7}" type="parTrans" cxnId="{DAF2298D-611C-4D0C-843F-04B187F4BA97}">
      <dgm:prSet/>
      <dgm:spPr/>
      <dgm:t>
        <a:bodyPr/>
        <a:lstStyle/>
        <a:p>
          <a:endParaRPr lang="es-CO"/>
        </a:p>
      </dgm:t>
    </dgm:pt>
    <dgm:pt modelId="{92199256-3D57-4079-A7EC-53AC106E772E}" type="sibTrans" cxnId="{DAF2298D-611C-4D0C-843F-04B187F4BA97}">
      <dgm:prSet/>
      <dgm:spPr/>
      <dgm:t>
        <a:bodyPr/>
        <a:lstStyle/>
        <a:p>
          <a:endParaRPr lang="es-CO"/>
        </a:p>
      </dgm:t>
    </dgm:pt>
    <dgm:pt modelId="{C3520011-CC48-43F0-B852-1652AADF0D2B}" type="pres">
      <dgm:prSet presAssocID="{B35C7A80-3392-4C05-BDA6-3DBDFB77BE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7ED14-3E08-4F28-8C7F-79A28EEA4779}" type="pres">
      <dgm:prSet presAssocID="{0C8C2074-D2AA-4962-BC98-FC6D959BE9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2AFEE-645C-4E9C-8DE5-18D0A2BDE1BF}" type="pres">
      <dgm:prSet presAssocID="{BD21E762-7F8D-4A46-BDEC-D66A77C451E7}" presName="sibTrans" presStyleLbl="sibTrans2D1" presStyleIdx="0" presStyleCnt="5" custScaleY="6078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E80E06F-8BD7-4018-9345-AFA11C364A11}" type="pres">
      <dgm:prSet presAssocID="{BD21E762-7F8D-4A46-BDEC-D66A77C451E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8FCA709-9F62-47BB-A091-D6AD7D0F59D0}" type="pres">
      <dgm:prSet presAssocID="{5EA3FFE9-DE78-4166-8039-90FAD19910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D001-CB66-4600-8BAF-50E054B87D09}" type="pres">
      <dgm:prSet presAssocID="{7B726708-F17B-404F-8276-C53989D83DDD}" presName="sibTrans" presStyleLbl="sibTrans2D1" presStyleIdx="1" presStyleCnt="5" custScaleY="4851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D09E5B9-085D-43F7-A10D-C68EFF888F99}" type="pres">
      <dgm:prSet presAssocID="{7B726708-F17B-404F-8276-C53989D83DD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28DDFCD-0B09-4C8C-AD5C-293B8F61CC41}" type="pres">
      <dgm:prSet presAssocID="{6D79DB99-82F1-4FC6-9B8A-134083B66F06}" presName="node" presStyleLbl="node1" presStyleIdx="2" presStyleCnt="5" custRadScaleRad="98470" custRadScaleInc="-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8512B-4835-4DEA-A654-40FEDD97C60F}" type="pres">
      <dgm:prSet presAssocID="{B16FC4ED-29C5-4FD1-8933-679CC5AD24E6}" presName="sibTrans" presStyleLbl="sibTrans2D1" presStyleIdx="2" presStyleCnt="5" custScaleY="5749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7CAC2F5-2030-49DF-93C7-5A8801494B7A}" type="pres">
      <dgm:prSet presAssocID="{B16FC4ED-29C5-4FD1-8933-679CC5AD24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4785EA0-2A04-4C99-BB33-01FEF73E1301}" type="pres">
      <dgm:prSet presAssocID="{3666978B-BEBB-4568-B24B-EBC1EFB9BC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9ACB4F-BC4A-461A-B82E-50BEA88E8A09}" type="pres">
      <dgm:prSet presAssocID="{92199256-3D57-4079-A7EC-53AC106E772E}" presName="sibTrans" presStyleLbl="sibTrans2D1" presStyleIdx="3" presStyleCnt="5"/>
      <dgm:spPr/>
      <dgm:t>
        <a:bodyPr/>
        <a:lstStyle/>
        <a:p>
          <a:endParaRPr lang="es-CO"/>
        </a:p>
      </dgm:t>
    </dgm:pt>
    <dgm:pt modelId="{F0AE993B-860C-4AFB-A8BA-620DCAE69516}" type="pres">
      <dgm:prSet presAssocID="{92199256-3D57-4079-A7EC-53AC106E772E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C68244C0-145A-4E3D-B3ED-62A6A88AC20B}" type="pres">
      <dgm:prSet presAssocID="{59677E53-6412-4DE2-8121-E8BC463F63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DADB8-024D-474E-840F-F67584FE9F4E}" type="pres">
      <dgm:prSet presAssocID="{C304E130-EC91-4533-A551-EC18D345EC8A}" presName="sibTrans" presStyleLbl="sibTrans2D1" presStyleIdx="4" presStyleCnt="5" custScaleY="4033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62CC94F-4410-48DF-BB9F-ECF9717EB724}" type="pres">
      <dgm:prSet presAssocID="{C304E130-EC91-4533-A551-EC18D345EC8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4B44D95-FBEA-442C-8EC2-9CCD346DB142}" type="presOf" srcId="{6D79DB99-82F1-4FC6-9B8A-134083B66F06}" destId="{228DDFCD-0B09-4C8C-AD5C-293B8F61CC41}" srcOrd="0" destOrd="0" presId="urn:microsoft.com/office/officeart/2005/8/layout/cycle2"/>
    <dgm:cxn modelId="{2065CCDB-C87C-4C41-8954-74E5C03E459C}" type="presOf" srcId="{7B726708-F17B-404F-8276-C53989D83DDD}" destId="{CD09E5B9-085D-43F7-A10D-C68EFF888F99}" srcOrd="1" destOrd="0" presId="urn:microsoft.com/office/officeart/2005/8/layout/cycle2"/>
    <dgm:cxn modelId="{86188D10-665B-4256-913B-BA351D431A57}" type="presOf" srcId="{C304E130-EC91-4533-A551-EC18D345EC8A}" destId="{3FFDADB8-024D-474E-840F-F67584FE9F4E}" srcOrd="0" destOrd="0" presId="urn:microsoft.com/office/officeart/2005/8/layout/cycle2"/>
    <dgm:cxn modelId="{172D053E-60B8-412F-9912-135A5DAE310E}" type="presOf" srcId="{7B726708-F17B-404F-8276-C53989D83DDD}" destId="{19FBD001-CB66-4600-8BAF-50E054B87D09}" srcOrd="0" destOrd="0" presId="urn:microsoft.com/office/officeart/2005/8/layout/cycle2"/>
    <dgm:cxn modelId="{2C3C9A7F-2298-42ED-81C6-A1B25A2F62F4}" type="presOf" srcId="{5EA3FFE9-DE78-4166-8039-90FAD199105B}" destId="{C8FCA709-9F62-47BB-A091-D6AD7D0F59D0}" srcOrd="0" destOrd="0" presId="urn:microsoft.com/office/officeart/2005/8/layout/cycle2"/>
    <dgm:cxn modelId="{57269D08-C79C-45DA-B70C-682300E81E6C}" type="presOf" srcId="{92199256-3D57-4079-A7EC-53AC106E772E}" destId="{F0AE993B-860C-4AFB-A8BA-620DCAE69516}" srcOrd="1" destOrd="0" presId="urn:microsoft.com/office/officeart/2005/8/layout/cycle2"/>
    <dgm:cxn modelId="{9B78DCB4-B973-4469-A615-1BBD18AE0736}" type="presOf" srcId="{B16FC4ED-29C5-4FD1-8933-679CC5AD24E6}" destId="{E7CAC2F5-2030-49DF-93C7-5A8801494B7A}" srcOrd="1" destOrd="0" presId="urn:microsoft.com/office/officeart/2005/8/layout/cycle2"/>
    <dgm:cxn modelId="{DAF2298D-611C-4D0C-843F-04B187F4BA97}" srcId="{B35C7A80-3392-4C05-BDA6-3DBDFB77BE6A}" destId="{3666978B-BEBB-4568-B24B-EBC1EFB9BCED}" srcOrd="3" destOrd="0" parTransId="{FB667BCD-1C90-4AC2-8C6B-11F8C3FA26C7}" sibTransId="{92199256-3D57-4079-A7EC-53AC106E772E}"/>
    <dgm:cxn modelId="{1C44B3C6-150F-4B80-ADB2-2C06CBFBCFA7}" type="presOf" srcId="{BD21E762-7F8D-4A46-BDEC-D66A77C451E7}" destId="{8E80E06F-8BD7-4018-9345-AFA11C364A11}" srcOrd="1" destOrd="0" presId="urn:microsoft.com/office/officeart/2005/8/layout/cycle2"/>
    <dgm:cxn modelId="{E917E9BF-DC18-4758-992F-DD2EB432DE92}" srcId="{B35C7A80-3392-4C05-BDA6-3DBDFB77BE6A}" destId="{59677E53-6412-4DE2-8121-E8BC463F6341}" srcOrd="4" destOrd="0" parTransId="{62DFCAC9-35AB-495C-BE67-EBBA9F282ADF}" sibTransId="{C304E130-EC91-4533-A551-EC18D345EC8A}"/>
    <dgm:cxn modelId="{D2F43057-534A-484F-A3AE-D0DF477DACBC}" type="presOf" srcId="{B16FC4ED-29C5-4FD1-8933-679CC5AD24E6}" destId="{ADD8512B-4835-4DEA-A654-40FEDD97C60F}" srcOrd="0" destOrd="0" presId="urn:microsoft.com/office/officeart/2005/8/layout/cycle2"/>
    <dgm:cxn modelId="{C1B294A0-F44B-483D-886B-176B321FF4E8}" srcId="{B35C7A80-3392-4C05-BDA6-3DBDFB77BE6A}" destId="{0C8C2074-D2AA-4962-BC98-FC6D959BE96C}" srcOrd="0" destOrd="0" parTransId="{5CBC65AE-BF79-43FC-9FAB-8EC676602599}" sibTransId="{BD21E762-7F8D-4A46-BDEC-D66A77C451E7}"/>
    <dgm:cxn modelId="{F58D4101-8EDC-4D76-AF52-E9D2D8BE39E6}" type="presOf" srcId="{92199256-3D57-4079-A7EC-53AC106E772E}" destId="{969ACB4F-BC4A-461A-B82E-50BEA88E8A09}" srcOrd="0" destOrd="0" presId="urn:microsoft.com/office/officeart/2005/8/layout/cycle2"/>
    <dgm:cxn modelId="{0B9275EB-119B-4DDB-AC39-E6CE62CD717C}" type="presOf" srcId="{B35C7A80-3392-4C05-BDA6-3DBDFB77BE6A}" destId="{C3520011-CC48-43F0-B852-1652AADF0D2B}" srcOrd="0" destOrd="0" presId="urn:microsoft.com/office/officeart/2005/8/layout/cycle2"/>
    <dgm:cxn modelId="{9641CBFF-3C3C-4086-9C0D-72AF77BB53FF}" type="presOf" srcId="{0C8C2074-D2AA-4962-BC98-FC6D959BE96C}" destId="{7457ED14-3E08-4F28-8C7F-79A28EEA4779}" srcOrd="0" destOrd="0" presId="urn:microsoft.com/office/officeart/2005/8/layout/cycle2"/>
    <dgm:cxn modelId="{805B2E61-F818-4EEE-85C2-BBCD51612C62}" type="presOf" srcId="{3666978B-BEBB-4568-B24B-EBC1EFB9BCED}" destId="{54785EA0-2A04-4C99-BB33-01FEF73E1301}" srcOrd="0" destOrd="0" presId="urn:microsoft.com/office/officeart/2005/8/layout/cycle2"/>
    <dgm:cxn modelId="{09573DE1-1292-4477-9860-6877B86F1CEF}" srcId="{B35C7A80-3392-4C05-BDA6-3DBDFB77BE6A}" destId="{6D79DB99-82F1-4FC6-9B8A-134083B66F06}" srcOrd="2" destOrd="0" parTransId="{5539DAD5-FA18-4A21-B050-83B9A99A00B7}" sibTransId="{B16FC4ED-29C5-4FD1-8933-679CC5AD24E6}"/>
    <dgm:cxn modelId="{FA8048CF-FAFE-4397-B9B7-1E24BD3AE33D}" type="presOf" srcId="{C304E130-EC91-4533-A551-EC18D345EC8A}" destId="{762CC94F-4410-48DF-BB9F-ECF9717EB724}" srcOrd="1" destOrd="0" presId="urn:microsoft.com/office/officeart/2005/8/layout/cycle2"/>
    <dgm:cxn modelId="{3F671DBC-383C-4C2F-9963-406D7FA6D9CB}" type="presOf" srcId="{59677E53-6412-4DE2-8121-E8BC463F6341}" destId="{C68244C0-145A-4E3D-B3ED-62A6A88AC20B}" srcOrd="0" destOrd="0" presId="urn:microsoft.com/office/officeart/2005/8/layout/cycle2"/>
    <dgm:cxn modelId="{FBD9BD61-A757-494B-AD7D-5EFDB2850931}" srcId="{B35C7A80-3392-4C05-BDA6-3DBDFB77BE6A}" destId="{5EA3FFE9-DE78-4166-8039-90FAD199105B}" srcOrd="1" destOrd="0" parTransId="{B7E730FB-04DB-4928-8595-68E33BF5F626}" sibTransId="{7B726708-F17B-404F-8276-C53989D83DDD}"/>
    <dgm:cxn modelId="{EC033605-8780-49A7-9847-03058E5D80F7}" type="presOf" srcId="{BD21E762-7F8D-4A46-BDEC-D66A77C451E7}" destId="{5952AFEE-645C-4E9C-8DE5-18D0A2BDE1BF}" srcOrd="0" destOrd="0" presId="urn:microsoft.com/office/officeart/2005/8/layout/cycle2"/>
    <dgm:cxn modelId="{BB317BC0-90DB-4635-8FE7-3D43CB4C96CD}" type="presParOf" srcId="{C3520011-CC48-43F0-B852-1652AADF0D2B}" destId="{7457ED14-3E08-4F28-8C7F-79A28EEA4779}" srcOrd="0" destOrd="0" presId="urn:microsoft.com/office/officeart/2005/8/layout/cycle2"/>
    <dgm:cxn modelId="{1552A157-8D4F-46A2-AF28-6FCD115BC0A0}" type="presParOf" srcId="{C3520011-CC48-43F0-B852-1652AADF0D2B}" destId="{5952AFEE-645C-4E9C-8DE5-18D0A2BDE1BF}" srcOrd="1" destOrd="0" presId="urn:microsoft.com/office/officeart/2005/8/layout/cycle2"/>
    <dgm:cxn modelId="{C18D37A3-78A3-4CF3-873F-4B5629A25F6F}" type="presParOf" srcId="{5952AFEE-645C-4E9C-8DE5-18D0A2BDE1BF}" destId="{8E80E06F-8BD7-4018-9345-AFA11C364A11}" srcOrd="0" destOrd="0" presId="urn:microsoft.com/office/officeart/2005/8/layout/cycle2"/>
    <dgm:cxn modelId="{26069164-A280-4349-9AC6-F1F913745EFB}" type="presParOf" srcId="{C3520011-CC48-43F0-B852-1652AADF0D2B}" destId="{C8FCA709-9F62-47BB-A091-D6AD7D0F59D0}" srcOrd="2" destOrd="0" presId="urn:microsoft.com/office/officeart/2005/8/layout/cycle2"/>
    <dgm:cxn modelId="{86555204-130B-493A-AAF4-F135BA941531}" type="presParOf" srcId="{C3520011-CC48-43F0-B852-1652AADF0D2B}" destId="{19FBD001-CB66-4600-8BAF-50E054B87D09}" srcOrd="3" destOrd="0" presId="urn:microsoft.com/office/officeart/2005/8/layout/cycle2"/>
    <dgm:cxn modelId="{1F9D05AD-1858-43CE-B2FC-B9B26D69D648}" type="presParOf" srcId="{19FBD001-CB66-4600-8BAF-50E054B87D09}" destId="{CD09E5B9-085D-43F7-A10D-C68EFF888F99}" srcOrd="0" destOrd="0" presId="urn:microsoft.com/office/officeart/2005/8/layout/cycle2"/>
    <dgm:cxn modelId="{1400E4A2-39CE-4E0A-B7A5-B0E7C2037F51}" type="presParOf" srcId="{C3520011-CC48-43F0-B852-1652AADF0D2B}" destId="{228DDFCD-0B09-4C8C-AD5C-293B8F61CC41}" srcOrd="4" destOrd="0" presId="urn:microsoft.com/office/officeart/2005/8/layout/cycle2"/>
    <dgm:cxn modelId="{56E469B4-7163-468D-BCC3-6F2D429C97E8}" type="presParOf" srcId="{C3520011-CC48-43F0-B852-1652AADF0D2B}" destId="{ADD8512B-4835-4DEA-A654-40FEDD97C60F}" srcOrd="5" destOrd="0" presId="urn:microsoft.com/office/officeart/2005/8/layout/cycle2"/>
    <dgm:cxn modelId="{9B74F8D7-DFC3-4BD9-BFC5-E66B4C765718}" type="presParOf" srcId="{ADD8512B-4835-4DEA-A654-40FEDD97C60F}" destId="{E7CAC2F5-2030-49DF-93C7-5A8801494B7A}" srcOrd="0" destOrd="0" presId="urn:microsoft.com/office/officeart/2005/8/layout/cycle2"/>
    <dgm:cxn modelId="{617928D7-A864-4CDC-83CD-1519988DBF0D}" type="presParOf" srcId="{C3520011-CC48-43F0-B852-1652AADF0D2B}" destId="{54785EA0-2A04-4C99-BB33-01FEF73E1301}" srcOrd="6" destOrd="0" presId="urn:microsoft.com/office/officeart/2005/8/layout/cycle2"/>
    <dgm:cxn modelId="{0E100E7A-7B4B-40DD-AD59-0C121A0655E2}" type="presParOf" srcId="{C3520011-CC48-43F0-B852-1652AADF0D2B}" destId="{969ACB4F-BC4A-461A-B82E-50BEA88E8A09}" srcOrd="7" destOrd="0" presId="urn:microsoft.com/office/officeart/2005/8/layout/cycle2"/>
    <dgm:cxn modelId="{A6E108D6-F52E-4FC2-9404-9BE5C645ED1A}" type="presParOf" srcId="{969ACB4F-BC4A-461A-B82E-50BEA88E8A09}" destId="{F0AE993B-860C-4AFB-A8BA-620DCAE69516}" srcOrd="0" destOrd="0" presId="urn:microsoft.com/office/officeart/2005/8/layout/cycle2"/>
    <dgm:cxn modelId="{C1425268-D0BB-48CF-93CB-8F9CA25CEB93}" type="presParOf" srcId="{C3520011-CC48-43F0-B852-1652AADF0D2B}" destId="{C68244C0-145A-4E3D-B3ED-62A6A88AC20B}" srcOrd="8" destOrd="0" presId="urn:microsoft.com/office/officeart/2005/8/layout/cycle2"/>
    <dgm:cxn modelId="{A6F8D17E-0D0F-4FA2-AF36-94CA1CC10185}" type="presParOf" srcId="{C3520011-CC48-43F0-B852-1652AADF0D2B}" destId="{3FFDADB8-024D-474E-840F-F67584FE9F4E}" srcOrd="9" destOrd="0" presId="urn:microsoft.com/office/officeart/2005/8/layout/cycle2"/>
    <dgm:cxn modelId="{0ED0BFE6-497C-40BA-8F86-EE3BA1092B12}" type="presParOf" srcId="{3FFDADB8-024D-474E-840F-F67584FE9F4E}" destId="{762CC94F-4410-48DF-BB9F-ECF9717EB7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83CB8-67D4-46BA-B74C-82E0D53734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9298CFE-85C9-4590-9034-4553FA9A3302}">
      <dgm:prSet phldrT="[Texto]"/>
      <dgm:spPr/>
      <dgm:t>
        <a:bodyPr/>
        <a:lstStyle/>
        <a:p>
          <a:r>
            <a:rPr lang="es-CO" dirty="0" smtClean="0"/>
            <a:t>Adaptación</a:t>
          </a:r>
          <a:endParaRPr lang="es-CO" dirty="0"/>
        </a:p>
      </dgm:t>
    </dgm:pt>
    <dgm:pt modelId="{3A09E6F7-2069-427B-AAFA-CD0845349527}" type="parTrans" cxnId="{3C333BC9-45E4-472D-A857-189DB20E4E39}">
      <dgm:prSet/>
      <dgm:spPr/>
      <dgm:t>
        <a:bodyPr/>
        <a:lstStyle/>
        <a:p>
          <a:endParaRPr lang="es-CO"/>
        </a:p>
      </dgm:t>
    </dgm:pt>
    <dgm:pt modelId="{DC2C632C-40A8-4A4B-93FF-57064EB00AB4}" type="sibTrans" cxnId="{3C333BC9-45E4-472D-A857-189DB20E4E39}">
      <dgm:prSet/>
      <dgm:spPr/>
      <dgm:t>
        <a:bodyPr/>
        <a:lstStyle/>
        <a:p>
          <a:endParaRPr lang="es-CO"/>
        </a:p>
      </dgm:t>
    </dgm:pt>
    <dgm:pt modelId="{B16788C9-A66A-43C0-A332-8546388D2602}">
      <dgm:prSet phldrT="[Texto]"/>
      <dgm:spPr/>
      <dgm:t>
        <a:bodyPr/>
        <a:lstStyle/>
        <a:p>
          <a:r>
            <a:rPr lang="es-CO" dirty="0" smtClean="0"/>
            <a:t>Adaptabilidad</a:t>
          </a:r>
          <a:endParaRPr lang="es-CO" dirty="0"/>
        </a:p>
      </dgm:t>
    </dgm:pt>
    <dgm:pt modelId="{CBA66532-066A-4E91-B5A8-D0DB23B12020}" type="parTrans" cxnId="{3E477EF7-9775-42D4-B1B5-EB83B9FB8DB6}">
      <dgm:prSet/>
      <dgm:spPr/>
      <dgm:t>
        <a:bodyPr/>
        <a:lstStyle/>
        <a:p>
          <a:endParaRPr lang="es-CO"/>
        </a:p>
      </dgm:t>
    </dgm:pt>
    <dgm:pt modelId="{1A6F0206-0F71-4CCF-BC5C-4B176DAC6A7D}" type="sibTrans" cxnId="{3E477EF7-9775-42D4-B1B5-EB83B9FB8DB6}">
      <dgm:prSet/>
      <dgm:spPr/>
      <dgm:t>
        <a:bodyPr/>
        <a:lstStyle/>
        <a:p>
          <a:endParaRPr lang="es-CO"/>
        </a:p>
      </dgm:t>
    </dgm:pt>
    <dgm:pt modelId="{2622A439-3745-4C46-814C-4B61EAF86E7A}">
      <dgm:prSet phldrT="[Texto]"/>
      <dgm:spPr/>
      <dgm:t>
        <a:bodyPr/>
        <a:lstStyle/>
        <a:p>
          <a:r>
            <a:rPr lang="es-CO" dirty="0" smtClean="0"/>
            <a:t>Adaptatividad</a:t>
          </a:r>
          <a:endParaRPr lang="es-CO" dirty="0"/>
        </a:p>
      </dgm:t>
    </dgm:pt>
    <dgm:pt modelId="{DBDD565D-C798-4E98-B438-483B29582441}" type="parTrans" cxnId="{F5359802-1BF5-421F-9763-9F78E8821DBA}">
      <dgm:prSet/>
      <dgm:spPr/>
      <dgm:t>
        <a:bodyPr/>
        <a:lstStyle/>
        <a:p>
          <a:endParaRPr lang="es-CO"/>
        </a:p>
      </dgm:t>
    </dgm:pt>
    <dgm:pt modelId="{9616095D-3111-4ED2-80B2-EBC48D6BC069}" type="sibTrans" cxnId="{F5359802-1BF5-421F-9763-9F78E8821DBA}">
      <dgm:prSet/>
      <dgm:spPr/>
      <dgm:t>
        <a:bodyPr/>
        <a:lstStyle/>
        <a:p>
          <a:endParaRPr lang="es-CO"/>
        </a:p>
      </dgm:t>
    </dgm:pt>
    <dgm:pt modelId="{BA28087E-5588-4DC1-B3F3-47F8B44AE902}">
      <dgm:prSet phldrT="[Texto]"/>
      <dgm:spPr/>
      <dgm:t>
        <a:bodyPr/>
        <a:lstStyle/>
        <a:p>
          <a:r>
            <a:rPr lang="es-CO" dirty="0" smtClean="0"/>
            <a:t>Proceso de Ajuste</a:t>
          </a:r>
          <a:endParaRPr lang="es-CO" dirty="0"/>
        </a:p>
      </dgm:t>
    </dgm:pt>
    <dgm:pt modelId="{3DCADF2B-9B81-4626-9156-514A1681BAE7}" type="parTrans" cxnId="{ABBA69AD-4A80-4C80-921A-353F9E4122FC}">
      <dgm:prSet/>
      <dgm:spPr/>
      <dgm:t>
        <a:bodyPr/>
        <a:lstStyle/>
        <a:p>
          <a:endParaRPr lang="es-CO"/>
        </a:p>
      </dgm:t>
    </dgm:pt>
    <dgm:pt modelId="{668FC31D-9F79-44BB-B71A-9F63A4FF55C6}" type="sibTrans" cxnId="{ABBA69AD-4A80-4C80-921A-353F9E4122FC}">
      <dgm:prSet/>
      <dgm:spPr/>
      <dgm:t>
        <a:bodyPr/>
        <a:lstStyle/>
        <a:p>
          <a:endParaRPr lang="es-CO"/>
        </a:p>
      </dgm:t>
    </dgm:pt>
    <dgm:pt modelId="{1191AC69-33E2-40F4-BE5E-A2A690886B29}">
      <dgm:prSet phldrT="[Texto]"/>
      <dgm:spPr/>
      <dgm:t>
        <a:bodyPr/>
        <a:lstStyle/>
        <a:p>
          <a:r>
            <a:rPr lang="es-CO" dirty="0" smtClean="0"/>
            <a:t>Proceso Automático</a:t>
          </a:r>
          <a:endParaRPr lang="es-CO" dirty="0"/>
        </a:p>
      </dgm:t>
    </dgm:pt>
    <dgm:pt modelId="{853AFA90-9437-4B48-B1C1-B785205C2F68}" type="parTrans" cxnId="{938AAF38-535A-41B3-9ECB-E54E76B99510}">
      <dgm:prSet/>
      <dgm:spPr/>
      <dgm:t>
        <a:bodyPr/>
        <a:lstStyle/>
        <a:p>
          <a:endParaRPr lang="es-CO"/>
        </a:p>
      </dgm:t>
    </dgm:pt>
    <dgm:pt modelId="{C15B36FF-48EB-45AD-AF76-967891EE99B6}" type="sibTrans" cxnId="{938AAF38-535A-41B3-9ECB-E54E76B99510}">
      <dgm:prSet/>
      <dgm:spPr/>
      <dgm:t>
        <a:bodyPr/>
        <a:lstStyle/>
        <a:p>
          <a:endParaRPr lang="es-CO"/>
        </a:p>
      </dgm:t>
    </dgm:pt>
    <dgm:pt modelId="{431B9F35-01B8-46F4-A1B7-78C653F8D1EE}" type="pres">
      <dgm:prSet presAssocID="{81383CB8-67D4-46BA-B74C-82E0D53734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78C28A-464A-4B36-8651-BF4F4321B7F3}" type="pres">
      <dgm:prSet presAssocID="{49298CFE-85C9-4590-9034-4553FA9A3302}" presName="hierRoot1" presStyleCnt="0">
        <dgm:presLayoutVars>
          <dgm:hierBranch val="init"/>
        </dgm:presLayoutVars>
      </dgm:prSet>
      <dgm:spPr/>
    </dgm:pt>
    <dgm:pt modelId="{01706824-1B24-4222-A098-F2A8FCE9DB37}" type="pres">
      <dgm:prSet presAssocID="{49298CFE-85C9-4590-9034-4553FA9A3302}" presName="rootComposite1" presStyleCnt="0"/>
      <dgm:spPr/>
    </dgm:pt>
    <dgm:pt modelId="{9118C930-EFA6-4636-826B-E9B4EB19569A}" type="pres">
      <dgm:prSet presAssocID="{49298CFE-85C9-4590-9034-4553FA9A33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B2414-BF41-4393-B3F8-30980D47FF85}" type="pres">
      <dgm:prSet presAssocID="{49298CFE-85C9-4590-9034-4553FA9A330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6898F44-4EAD-419D-8183-581EAF74E721}" type="pres">
      <dgm:prSet presAssocID="{49298CFE-85C9-4590-9034-4553FA9A3302}" presName="hierChild2" presStyleCnt="0"/>
      <dgm:spPr/>
    </dgm:pt>
    <dgm:pt modelId="{A185F7E2-4E52-41B9-A4DE-67F28461EF22}" type="pres">
      <dgm:prSet presAssocID="{CBA66532-066A-4E91-B5A8-D0DB23B1202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C2694C8-00EA-4F0B-A3DD-0D57DD1B6754}" type="pres">
      <dgm:prSet presAssocID="{B16788C9-A66A-43C0-A332-8546388D2602}" presName="hierRoot2" presStyleCnt="0">
        <dgm:presLayoutVars>
          <dgm:hierBranch val="init"/>
        </dgm:presLayoutVars>
      </dgm:prSet>
      <dgm:spPr/>
    </dgm:pt>
    <dgm:pt modelId="{13D50A69-F322-4536-BFFC-2D8D86257933}" type="pres">
      <dgm:prSet presAssocID="{B16788C9-A66A-43C0-A332-8546388D2602}" presName="rootComposite" presStyleCnt="0"/>
      <dgm:spPr/>
    </dgm:pt>
    <dgm:pt modelId="{A6D898E8-ED7F-4DB5-BDAA-7DAB7F99613F}" type="pres">
      <dgm:prSet presAssocID="{B16788C9-A66A-43C0-A332-8546388D2602}" presName="rootText" presStyleLbl="node2" presStyleIdx="0" presStyleCnt="2" custLinFactNeighborX="-45428" custLinFactNeighborY="-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DBB4B-959D-4715-8F85-B215FC2552A3}" type="pres">
      <dgm:prSet presAssocID="{B16788C9-A66A-43C0-A332-8546388D2602}" presName="rootConnector" presStyleLbl="node2" presStyleIdx="0" presStyleCnt="2"/>
      <dgm:spPr/>
      <dgm:t>
        <a:bodyPr/>
        <a:lstStyle/>
        <a:p>
          <a:endParaRPr lang="en-US"/>
        </a:p>
      </dgm:t>
    </dgm:pt>
    <dgm:pt modelId="{F1432FE1-A207-4B4F-A6E2-48E6501262B1}" type="pres">
      <dgm:prSet presAssocID="{B16788C9-A66A-43C0-A332-8546388D2602}" presName="hierChild4" presStyleCnt="0"/>
      <dgm:spPr/>
    </dgm:pt>
    <dgm:pt modelId="{6782C7DD-D33D-483C-9751-60426F6BFE53}" type="pres">
      <dgm:prSet presAssocID="{3DCADF2B-9B81-4626-9156-514A1681BAE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3C017020-6C28-4CE6-8E2D-3ADA3C86B82D}" type="pres">
      <dgm:prSet presAssocID="{BA28087E-5588-4DC1-B3F3-47F8B44AE902}" presName="hierRoot2" presStyleCnt="0">
        <dgm:presLayoutVars>
          <dgm:hierBranch val="init"/>
        </dgm:presLayoutVars>
      </dgm:prSet>
      <dgm:spPr/>
    </dgm:pt>
    <dgm:pt modelId="{9F42FB6D-6762-4C9F-9742-7A2E8EFFC6A5}" type="pres">
      <dgm:prSet presAssocID="{BA28087E-5588-4DC1-B3F3-47F8B44AE902}" presName="rootComposite" presStyleCnt="0"/>
      <dgm:spPr/>
    </dgm:pt>
    <dgm:pt modelId="{9DF26763-A3A3-4CCE-9C63-1AF7FF7401DE}" type="pres">
      <dgm:prSet presAssocID="{BA28087E-5588-4DC1-B3F3-47F8B44AE902}" presName="rootText" presStyleLbl="node3" presStyleIdx="0" presStyleCnt="2" custLinFactNeighborX="-50317" custLinFactNeighborY="-260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25EA33-5FEE-4DA4-9DE7-04B1AE5B783B}" type="pres">
      <dgm:prSet presAssocID="{BA28087E-5588-4DC1-B3F3-47F8B44AE9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809EF318-C891-433E-8C62-EAA1547D0B17}" type="pres">
      <dgm:prSet presAssocID="{BA28087E-5588-4DC1-B3F3-47F8B44AE902}" presName="hierChild4" presStyleCnt="0"/>
      <dgm:spPr/>
    </dgm:pt>
    <dgm:pt modelId="{59FCF03D-E198-409D-AA58-5D6AE65AAB5E}" type="pres">
      <dgm:prSet presAssocID="{BA28087E-5588-4DC1-B3F3-47F8B44AE902}" presName="hierChild5" presStyleCnt="0"/>
      <dgm:spPr/>
    </dgm:pt>
    <dgm:pt modelId="{B79BEE23-0DE6-4431-8050-DC69B6AD69CF}" type="pres">
      <dgm:prSet presAssocID="{B16788C9-A66A-43C0-A332-8546388D2602}" presName="hierChild5" presStyleCnt="0"/>
      <dgm:spPr/>
    </dgm:pt>
    <dgm:pt modelId="{CAB396AD-D25B-4D92-8458-C0C0D81D64C3}" type="pres">
      <dgm:prSet presAssocID="{DBDD565D-C798-4E98-B438-483B2958244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476348D-EFBC-4307-BC30-B72A4CF9670A}" type="pres">
      <dgm:prSet presAssocID="{2622A439-3745-4C46-814C-4B61EAF86E7A}" presName="hierRoot2" presStyleCnt="0">
        <dgm:presLayoutVars>
          <dgm:hierBranch val="init"/>
        </dgm:presLayoutVars>
      </dgm:prSet>
      <dgm:spPr/>
    </dgm:pt>
    <dgm:pt modelId="{FEFFE3CE-7C57-4C5E-A5B2-D36B68B1C215}" type="pres">
      <dgm:prSet presAssocID="{2622A439-3745-4C46-814C-4B61EAF86E7A}" presName="rootComposite" presStyleCnt="0"/>
      <dgm:spPr/>
    </dgm:pt>
    <dgm:pt modelId="{7201F5D7-E6A9-4433-9811-DD377F07C04C}" type="pres">
      <dgm:prSet presAssocID="{2622A439-3745-4C46-814C-4B61EAF86E7A}" presName="rootText" presStyleLbl="node2" presStyleIdx="1" presStyleCnt="2" custLinFactNeighborX="64846" custLinFactNeighborY="-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5DEF-CEDE-42A5-8528-0773ACBE2623}" type="pres">
      <dgm:prSet presAssocID="{2622A439-3745-4C46-814C-4B61EAF86E7A}" presName="rootConnector" presStyleLbl="node2" presStyleIdx="1" presStyleCnt="2"/>
      <dgm:spPr/>
      <dgm:t>
        <a:bodyPr/>
        <a:lstStyle/>
        <a:p>
          <a:endParaRPr lang="en-US"/>
        </a:p>
      </dgm:t>
    </dgm:pt>
    <dgm:pt modelId="{625A4556-B6A0-4055-9D53-C8544753B360}" type="pres">
      <dgm:prSet presAssocID="{2622A439-3745-4C46-814C-4B61EAF86E7A}" presName="hierChild4" presStyleCnt="0"/>
      <dgm:spPr/>
    </dgm:pt>
    <dgm:pt modelId="{0533FD73-B08B-4E6C-AF32-65301781D380}" type="pres">
      <dgm:prSet presAssocID="{853AFA90-9437-4B48-B1C1-B785205C2F6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E044D8F-4F3F-4987-B784-5F21FAAF0457}" type="pres">
      <dgm:prSet presAssocID="{1191AC69-33E2-40F4-BE5E-A2A690886B29}" presName="hierRoot2" presStyleCnt="0">
        <dgm:presLayoutVars>
          <dgm:hierBranch val="init"/>
        </dgm:presLayoutVars>
      </dgm:prSet>
      <dgm:spPr/>
    </dgm:pt>
    <dgm:pt modelId="{B453928F-BAB7-452A-BAEA-430BFA146ADB}" type="pres">
      <dgm:prSet presAssocID="{1191AC69-33E2-40F4-BE5E-A2A690886B29}" presName="rootComposite" presStyleCnt="0"/>
      <dgm:spPr/>
    </dgm:pt>
    <dgm:pt modelId="{3F402A02-792C-4FED-8F40-8249AB2A1C1E}" type="pres">
      <dgm:prSet presAssocID="{1191AC69-33E2-40F4-BE5E-A2A690886B29}" presName="rootText" presStyleLbl="node3" presStyleIdx="1" presStyleCnt="2" custLinFactNeighborX="59957" custLinFactNeighborY="-260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8C8D56-9133-49C1-8A0B-A7FECF042F5B}" type="pres">
      <dgm:prSet presAssocID="{1191AC69-33E2-40F4-BE5E-A2A690886B29}" presName="rootConnector" presStyleLbl="node3" presStyleIdx="1" presStyleCnt="2"/>
      <dgm:spPr/>
      <dgm:t>
        <a:bodyPr/>
        <a:lstStyle/>
        <a:p>
          <a:endParaRPr lang="en-US"/>
        </a:p>
      </dgm:t>
    </dgm:pt>
    <dgm:pt modelId="{7ADEF7C6-910E-4066-8C7C-47DE94888984}" type="pres">
      <dgm:prSet presAssocID="{1191AC69-33E2-40F4-BE5E-A2A690886B29}" presName="hierChild4" presStyleCnt="0"/>
      <dgm:spPr/>
    </dgm:pt>
    <dgm:pt modelId="{3CDD1A16-6946-4F9A-8ECF-F233B26D73BA}" type="pres">
      <dgm:prSet presAssocID="{1191AC69-33E2-40F4-BE5E-A2A690886B29}" presName="hierChild5" presStyleCnt="0"/>
      <dgm:spPr/>
    </dgm:pt>
    <dgm:pt modelId="{A2633AE6-D4EF-4C1E-A8B4-F0DAFD9ECB86}" type="pres">
      <dgm:prSet presAssocID="{2622A439-3745-4C46-814C-4B61EAF86E7A}" presName="hierChild5" presStyleCnt="0"/>
      <dgm:spPr/>
    </dgm:pt>
    <dgm:pt modelId="{A7C8574C-3552-45DC-BC55-5CF43D12973A}" type="pres">
      <dgm:prSet presAssocID="{49298CFE-85C9-4590-9034-4553FA9A3302}" presName="hierChild3" presStyleCnt="0"/>
      <dgm:spPr/>
    </dgm:pt>
  </dgm:ptLst>
  <dgm:cxnLst>
    <dgm:cxn modelId="{57E23569-F99A-4884-A843-D4DA96833B10}" type="presOf" srcId="{853AFA90-9437-4B48-B1C1-B785205C2F68}" destId="{0533FD73-B08B-4E6C-AF32-65301781D380}" srcOrd="0" destOrd="0" presId="urn:microsoft.com/office/officeart/2005/8/layout/orgChart1"/>
    <dgm:cxn modelId="{25A7B018-4786-4C3C-A253-62C982C8E4B6}" type="presOf" srcId="{3DCADF2B-9B81-4626-9156-514A1681BAE7}" destId="{6782C7DD-D33D-483C-9751-60426F6BFE53}" srcOrd="0" destOrd="0" presId="urn:microsoft.com/office/officeart/2005/8/layout/orgChart1"/>
    <dgm:cxn modelId="{73C125C4-B016-4996-A330-3C4AA95A95FF}" type="presOf" srcId="{CBA66532-066A-4E91-B5A8-D0DB23B12020}" destId="{A185F7E2-4E52-41B9-A4DE-67F28461EF22}" srcOrd="0" destOrd="0" presId="urn:microsoft.com/office/officeart/2005/8/layout/orgChart1"/>
    <dgm:cxn modelId="{AA3E31DE-B144-41DC-91B9-39163877DB37}" type="presOf" srcId="{49298CFE-85C9-4590-9034-4553FA9A3302}" destId="{9118C930-EFA6-4636-826B-E9B4EB19569A}" srcOrd="0" destOrd="0" presId="urn:microsoft.com/office/officeart/2005/8/layout/orgChart1"/>
    <dgm:cxn modelId="{EDF059BD-9EB0-4D95-AD0E-1CEAD568EF2B}" type="presOf" srcId="{BA28087E-5588-4DC1-B3F3-47F8B44AE902}" destId="{9DF26763-A3A3-4CCE-9C63-1AF7FF7401DE}" srcOrd="0" destOrd="0" presId="urn:microsoft.com/office/officeart/2005/8/layout/orgChart1"/>
    <dgm:cxn modelId="{B7080F65-F260-431E-9068-E091D75E6915}" type="presOf" srcId="{B16788C9-A66A-43C0-A332-8546388D2602}" destId="{AFFDBB4B-959D-4715-8F85-B215FC2552A3}" srcOrd="1" destOrd="0" presId="urn:microsoft.com/office/officeart/2005/8/layout/orgChart1"/>
    <dgm:cxn modelId="{EA309397-6955-4B21-B27E-1D35994ECD58}" type="presOf" srcId="{2622A439-3745-4C46-814C-4B61EAF86E7A}" destId="{44C65DEF-CEDE-42A5-8528-0773ACBE2623}" srcOrd="1" destOrd="0" presId="urn:microsoft.com/office/officeart/2005/8/layout/orgChart1"/>
    <dgm:cxn modelId="{ECC21C1C-C24A-4310-AC21-8746C860AE06}" type="presOf" srcId="{2622A439-3745-4C46-814C-4B61EAF86E7A}" destId="{7201F5D7-E6A9-4433-9811-DD377F07C04C}" srcOrd="0" destOrd="0" presId="urn:microsoft.com/office/officeart/2005/8/layout/orgChart1"/>
    <dgm:cxn modelId="{EDEF8BAF-9601-43B1-9E97-6A22A7698854}" type="presOf" srcId="{BA28087E-5588-4DC1-B3F3-47F8B44AE902}" destId="{9725EA33-5FEE-4DA4-9DE7-04B1AE5B783B}" srcOrd="1" destOrd="0" presId="urn:microsoft.com/office/officeart/2005/8/layout/orgChart1"/>
    <dgm:cxn modelId="{281301A4-3DA5-4660-8B63-2052F51AC954}" type="presOf" srcId="{1191AC69-33E2-40F4-BE5E-A2A690886B29}" destId="{3F402A02-792C-4FED-8F40-8249AB2A1C1E}" srcOrd="0" destOrd="0" presId="urn:microsoft.com/office/officeart/2005/8/layout/orgChart1"/>
    <dgm:cxn modelId="{3E477EF7-9775-42D4-B1B5-EB83B9FB8DB6}" srcId="{49298CFE-85C9-4590-9034-4553FA9A3302}" destId="{B16788C9-A66A-43C0-A332-8546388D2602}" srcOrd="0" destOrd="0" parTransId="{CBA66532-066A-4E91-B5A8-D0DB23B12020}" sibTransId="{1A6F0206-0F71-4CCF-BC5C-4B176DAC6A7D}"/>
    <dgm:cxn modelId="{F5359802-1BF5-421F-9763-9F78E8821DBA}" srcId="{49298CFE-85C9-4590-9034-4553FA9A3302}" destId="{2622A439-3745-4C46-814C-4B61EAF86E7A}" srcOrd="1" destOrd="0" parTransId="{DBDD565D-C798-4E98-B438-483B29582441}" sibTransId="{9616095D-3111-4ED2-80B2-EBC48D6BC069}"/>
    <dgm:cxn modelId="{ABBA69AD-4A80-4C80-921A-353F9E4122FC}" srcId="{B16788C9-A66A-43C0-A332-8546388D2602}" destId="{BA28087E-5588-4DC1-B3F3-47F8B44AE902}" srcOrd="0" destOrd="0" parTransId="{3DCADF2B-9B81-4626-9156-514A1681BAE7}" sibTransId="{668FC31D-9F79-44BB-B71A-9F63A4FF55C6}"/>
    <dgm:cxn modelId="{37A540CF-B6CC-4269-8D3A-981932C13647}" type="presOf" srcId="{DBDD565D-C798-4E98-B438-483B29582441}" destId="{CAB396AD-D25B-4D92-8458-C0C0D81D64C3}" srcOrd="0" destOrd="0" presId="urn:microsoft.com/office/officeart/2005/8/layout/orgChart1"/>
    <dgm:cxn modelId="{DFCC11F9-B195-46C2-AB33-C23D1D8963A0}" type="presOf" srcId="{49298CFE-85C9-4590-9034-4553FA9A3302}" destId="{294B2414-BF41-4393-B3F8-30980D47FF85}" srcOrd="1" destOrd="0" presId="urn:microsoft.com/office/officeart/2005/8/layout/orgChart1"/>
    <dgm:cxn modelId="{AE24DE26-3439-4ECC-A270-76AB8AFE4E13}" type="presOf" srcId="{1191AC69-33E2-40F4-BE5E-A2A690886B29}" destId="{768C8D56-9133-49C1-8A0B-A7FECF042F5B}" srcOrd="1" destOrd="0" presId="urn:microsoft.com/office/officeart/2005/8/layout/orgChart1"/>
    <dgm:cxn modelId="{938AAF38-535A-41B3-9ECB-E54E76B99510}" srcId="{2622A439-3745-4C46-814C-4B61EAF86E7A}" destId="{1191AC69-33E2-40F4-BE5E-A2A690886B29}" srcOrd="0" destOrd="0" parTransId="{853AFA90-9437-4B48-B1C1-B785205C2F68}" sibTransId="{C15B36FF-48EB-45AD-AF76-967891EE99B6}"/>
    <dgm:cxn modelId="{3C333BC9-45E4-472D-A857-189DB20E4E39}" srcId="{81383CB8-67D4-46BA-B74C-82E0D5373415}" destId="{49298CFE-85C9-4590-9034-4553FA9A3302}" srcOrd="0" destOrd="0" parTransId="{3A09E6F7-2069-427B-AAFA-CD0845349527}" sibTransId="{DC2C632C-40A8-4A4B-93FF-57064EB00AB4}"/>
    <dgm:cxn modelId="{C838E05F-0A8A-4FDC-9BAB-7F6D7F8F6EE5}" type="presOf" srcId="{B16788C9-A66A-43C0-A332-8546388D2602}" destId="{A6D898E8-ED7F-4DB5-BDAA-7DAB7F99613F}" srcOrd="0" destOrd="0" presId="urn:microsoft.com/office/officeart/2005/8/layout/orgChart1"/>
    <dgm:cxn modelId="{78803442-8E5B-41A0-A72C-8AE00290B562}" type="presOf" srcId="{81383CB8-67D4-46BA-B74C-82E0D5373415}" destId="{431B9F35-01B8-46F4-A1B7-78C653F8D1EE}" srcOrd="0" destOrd="0" presId="urn:microsoft.com/office/officeart/2005/8/layout/orgChart1"/>
    <dgm:cxn modelId="{52804208-CF66-446B-9378-CCFCC19D9A75}" type="presParOf" srcId="{431B9F35-01B8-46F4-A1B7-78C653F8D1EE}" destId="{E778C28A-464A-4B36-8651-BF4F4321B7F3}" srcOrd="0" destOrd="0" presId="urn:microsoft.com/office/officeart/2005/8/layout/orgChart1"/>
    <dgm:cxn modelId="{6F5B12A9-AE93-4873-8618-62CC2692EFF9}" type="presParOf" srcId="{E778C28A-464A-4B36-8651-BF4F4321B7F3}" destId="{01706824-1B24-4222-A098-F2A8FCE9DB37}" srcOrd="0" destOrd="0" presId="urn:microsoft.com/office/officeart/2005/8/layout/orgChart1"/>
    <dgm:cxn modelId="{4C3C6A72-A50D-4391-AB04-5447C8AA33F4}" type="presParOf" srcId="{01706824-1B24-4222-A098-F2A8FCE9DB37}" destId="{9118C930-EFA6-4636-826B-E9B4EB19569A}" srcOrd="0" destOrd="0" presId="urn:microsoft.com/office/officeart/2005/8/layout/orgChart1"/>
    <dgm:cxn modelId="{D4028432-32E9-4585-BC39-03AFEC5C21A9}" type="presParOf" srcId="{01706824-1B24-4222-A098-F2A8FCE9DB37}" destId="{294B2414-BF41-4393-B3F8-30980D47FF85}" srcOrd="1" destOrd="0" presId="urn:microsoft.com/office/officeart/2005/8/layout/orgChart1"/>
    <dgm:cxn modelId="{848855DE-B5FC-4276-9B73-2CF562B94653}" type="presParOf" srcId="{E778C28A-464A-4B36-8651-BF4F4321B7F3}" destId="{76898F44-4EAD-419D-8183-581EAF74E721}" srcOrd="1" destOrd="0" presId="urn:microsoft.com/office/officeart/2005/8/layout/orgChart1"/>
    <dgm:cxn modelId="{2392F468-DE6A-4861-BFAA-8B1480CBE7F6}" type="presParOf" srcId="{76898F44-4EAD-419D-8183-581EAF74E721}" destId="{A185F7E2-4E52-41B9-A4DE-67F28461EF22}" srcOrd="0" destOrd="0" presId="urn:microsoft.com/office/officeart/2005/8/layout/orgChart1"/>
    <dgm:cxn modelId="{E1FFA987-7ADC-425D-8E25-539373B0A50E}" type="presParOf" srcId="{76898F44-4EAD-419D-8183-581EAF74E721}" destId="{EC2694C8-00EA-4F0B-A3DD-0D57DD1B6754}" srcOrd="1" destOrd="0" presId="urn:microsoft.com/office/officeart/2005/8/layout/orgChart1"/>
    <dgm:cxn modelId="{B1D3D550-CE8F-4556-A809-83A9F6CD846A}" type="presParOf" srcId="{EC2694C8-00EA-4F0B-A3DD-0D57DD1B6754}" destId="{13D50A69-F322-4536-BFFC-2D8D86257933}" srcOrd="0" destOrd="0" presId="urn:microsoft.com/office/officeart/2005/8/layout/orgChart1"/>
    <dgm:cxn modelId="{74E32337-1EDB-438E-A3CD-AA60C8550F07}" type="presParOf" srcId="{13D50A69-F322-4536-BFFC-2D8D86257933}" destId="{A6D898E8-ED7F-4DB5-BDAA-7DAB7F99613F}" srcOrd="0" destOrd="0" presId="urn:microsoft.com/office/officeart/2005/8/layout/orgChart1"/>
    <dgm:cxn modelId="{027F04DF-34F6-4FCA-A89E-6C48DF8D54BE}" type="presParOf" srcId="{13D50A69-F322-4536-BFFC-2D8D86257933}" destId="{AFFDBB4B-959D-4715-8F85-B215FC2552A3}" srcOrd="1" destOrd="0" presId="urn:microsoft.com/office/officeart/2005/8/layout/orgChart1"/>
    <dgm:cxn modelId="{55BDD179-3ED7-4235-AE50-51C11287C91C}" type="presParOf" srcId="{EC2694C8-00EA-4F0B-A3DD-0D57DD1B6754}" destId="{F1432FE1-A207-4B4F-A6E2-48E6501262B1}" srcOrd="1" destOrd="0" presId="urn:microsoft.com/office/officeart/2005/8/layout/orgChart1"/>
    <dgm:cxn modelId="{42B809B2-2376-4EA7-A060-FD5BF41AD30E}" type="presParOf" srcId="{F1432FE1-A207-4B4F-A6E2-48E6501262B1}" destId="{6782C7DD-D33D-483C-9751-60426F6BFE53}" srcOrd="0" destOrd="0" presId="urn:microsoft.com/office/officeart/2005/8/layout/orgChart1"/>
    <dgm:cxn modelId="{C306A583-23B4-4A31-9824-07B246BDF26B}" type="presParOf" srcId="{F1432FE1-A207-4B4F-A6E2-48E6501262B1}" destId="{3C017020-6C28-4CE6-8E2D-3ADA3C86B82D}" srcOrd="1" destOrd="0" presId="urn:microsoft.com/office/officeart/2005/8/layout/orgChart1"/>
    <dgm:cxn modelId="{854C8BE9-180E-4A7C-B01C-C08107D95EA1}" type="presParOf" srcId="{3C017020-6C28-4CE6-8E2D-3ADA3C86B82D}" destId="{9F42FB6D-6762-4C9F-9742-7A2E8EFFC6A5}" srcOrd="0" destOrd="0" presId="urn:microsoft.com/office/officeart/2005/8/layout/orgChart1"/>
    <dgm:cxn modelId="{E9A62AF5-1D18-4DD2-9778-75678ED5D427}" type="presParOf" srcId="{9F42FB6D-6762-4C9F-9742-7A2E8EFFC6A5}" destId="{9DF26763-A3A3-4CCE-9C63-1AF7FF7401DE}" srcOrd="0" destOrd="0" presId="urn:microsoft.com/office/officeart/2005/8/layout/orgChart1"/>
    <dgm:cxn modelId="{4EC227E1-D2D7-4FA8-A662-723DE1BE3180}" type="presParOf" srcId="{9F42FB6D-6762-4C9F-9742-7A2E8EFFC6A5}" destId="{9725EA33-5FEE-4DA4-9DE7-04B1AE5B783B}" srcOrd="1" destOrd="0" presId="urn:microsoft.com/office/officeart/2005/8/layout/orgChart1"/>
    <dgm:cxn modelId="{507CE7A1-B2EB-4AD3-9B8D-F89017439180}" type="presParOf" srcId="{3C017020-6C28-4CE6-8E2D-3ADA3C86B82D}" destId="{809EF318-C891-433E-8C62-EAA1547D0B17}" srcOrd="1" destOrd="0" presId="urn:microsoft.com/office/officeart/2005/8/layout/orgChart1"/>
    <dgm:cxn modelId="{4D2425FC-977B-4D72-9B93-024ECF4EFCF6}" type="presParOf" srcId="{3C017020-6C28-4CE6-8E2D-3ADA3C86B82D}" destId="{59FCF03D-E198-409D-AA58-5D6AE65AAB5E}" srcOrd="2" destOrd="0" presId="urn:microsoft.com/office/officeart/2005/8/layout/orgChart1"/>
    <dgm:cxn modelId="{B449B97C-A78F-46F8-9C63-F956B2D76D2A}" type="presParOf" srcId="{EC2694C8-00EA-4F0B-A3DD-0D57DD1B6754}" destId="{B79BEE23-0DE6-4431-8050-DC69B6AD69CF}" srcOrd="2" destOrd="0" presId="urn:microsoft.com/office/officeart/2005/8/layout/orgChart1"/>
    <dgm:cxn modelId="{D77BE3DE-1BFD-4CBC-B734-DEECD87414DF}" type="presParOf" srcId="{76898F44-4EAD-419D-8183-581EAF74E721}" destId="{CAB396AD-D25B-4D92-8458-C0C0D81D64C3}" srcOrd="2" destOrd="0" presId="urn:microsoft.com/office/officeart/2005/8/layout/orgChart1"/>
    <dgm:cxn modelId="{639B739D-1FDC-440D-984C-47BC78715CF9}" type="presParOf" srcId="{76898F44-4EAD-419D-8183-581EAF74E721}" destId="{C476348D-EFBC-4307-BC30-B72A4CF9670A}" srcOrd="3" destOrd="0" presId="urn:microsoft.com/office/officeart/2005/8/layout/orgChart1"/>
    <dgm:cxn modelId="{6A4F3F3F-AF72-430D-9AC9-1E2EC594E1F3}" type="presParOf" srcId="{C476348D-EFBC-4307-BC30-B72A4CF9670A}" destId="{FEFFE3CE-7C57-4C5E-A5B2-D36B68B1C215}" srcOrd="0" destOrd="0" presId="urn:microsoft.com/office/officeart/2005/8/layout/orgChart1"/>
    <dgm:cxn modelId="{7F889623-0B34-444A-967F-D4463782A706}" type="presParOf" srcId="{FEFFE3CE-7C57-4C5E-A5B2-D36B68B1C215}" destId="{7201F5D7-E6A9-4433-9811-DD377F07C04C}" srcOrd="0" destOrd="0" presId="urn:microsoft.com/office/officeart/2005/8/layout/orgChart1"/>
    <dgm:cxn modelId="{00AD26BA-A756-4121-A333-0A0E821B3A5D}" type="presParOf" srcId="{FEFFE3CE-7C57-4C5E-A5B2-D36B68B1C215}" destId="{44C65DEF-CEDE-42A5-8528-0773ACBE2623}" srcOrd="1" destOrd="0" presId="urn:microsoft.com/office/officeart/2005/8/layout/orgChart1"/>
    <dgm:cxn modelId="{DC887E4E-459A-4DB1-B4EB-9E2881D72B9A}" type="presParOf" srcId="{C476348D-EFBC-4307-BC30-B72A4CF9670A}" destId="{625A4556-B6A0-4055-9D53-C8544753B360}" srcOrd="1" destOrd="0" presId="urn:microsoft.com/office/officeart/2005/8/layout/orgChart1"/>
    <dgm:cxn modelId="{69C77169-5D13-4F10-A905-EDB0D9BC1033}" type="presParOf" srcId="{625A4556-B6A0-4055-9D53-C8544753B360}" destId="{0533FD73-B08B-4E6C-AF32-65301781D380}" srcOrd="0" destOrd="0" presId="urn:microsoft.com/office/officeart/2005/8/layout/orgChart1"/>
    <dgm:cxn modelId="{980FCD4A-2954-45D0-89FF-DA636D115A13}" type="presParOf" srcId="{625A4556-B6A0-4055-9D53-C8544753B360}" destId="{FE044D8F-4F3F-4987-B784-5F21FAAF0457}" srcOrd="1" destOrd="0" presId="urn:microsoft.com/office/officeart/2005/8/layout/orgChart1"/>
    <dgm:cxn modelId="{EE0E9EB6-E901-4AB9-8C64-929EB14F1D44}" type="presParOf" srcId="{FE044D8F-4F3F-4987-B784-5F21FAAF0457}" destId="{B453928F-BAB7-452A-BAEA-430BFA146ADB}" srcOrd="0" destOrd="0" presId="urn:microsoft.com/office/officeart/2005/8/layout/orgChart1"/>
    <dgm:cxn modelId="{57B97C77-BD55-4933-A412-52F1F5C1F373}" type="presParOf" srcId="{B453928F-BAB7-452A-BAEA-430BFA146ADB}" destId="{3F402A02-792C-4FED-8F40-8249AB2A1C1E}" srcOrd="0" destOrd="0" presId="urn:microsoft.com/office/officeart/2005/8/layout/orgChart1"/>
    <dgm:cxn modelId="{F222614F-2BE4-410C-BF63-5551E520FD22}" type="presParOf" srcId="{B453928F-BAB7-452A-BAEA-430BFA146ADB}" destId="{768C8D56-9133-49C1-8A0B-A7FECF042F5B}" srcOrd="1" destOrd="0" presId="urn:microsoft.com/office/officeart/2005/8/layout/orgChart1"/>
    <dgm:cxn modelId="{A6EC4008-CC16-4E14-BBDD-F068F45F2F5C}" type="presParOf" srcId="{FE044D8F-4F3F-4987-B784-5F21FAAF0457}" destId="{7ADEF7C6-910E-4066-8C7C-47DE94888984}" srcOrd="1" destOrd="0" presId="urn:microsoft.com/office/officeart/2005/8/layout/orgChart1"/>
    <dgm:cxn modelId="{E38D21E0-9186-4E85-B4D0-C9F8C7A5C4F5}" type="presParOf" srcId="{FE044D8F-4F3F-4987-B784-5F21FAAF0457}" destId="{3CDD1A16-6946-4F9A-8ECF-F233B26D73BA}" srcOrd="2" destOrd="0" presId="urn:microsoft.com/office/officeart/2005/8/layout/orgChart1"/>
    <dgm:cxn modelId="{7050A850-D89F-403E-98D1-61DD88904015}" type="presParOf" srcId="{C476348D-EFBC-4307-BC30-B72A4CF9670A}" destId="{A2633AE6-D4EF-4C1E-A8B4-F0DAFD9ECB86}" srcOrd="2" destOrd="0" presId="urn:microsoft.com/office/officeart/2005/8/layout/orgChart1"/>
    <dgm:cxn modelId="{96DC42F9-C6CE-4D7E-9AF9-516EC89395B7}" type="presParOf" srcId="{E778C28A-464A-4B36-8651-BF4F4321B7F3}" destId="{A7C8574C-3552-45DC-BC55-5CF43D1297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2AFB5-116C-41F8-BA8F-D93616E70C2F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CCF86CB-1969-443B-8278-C761EE3898B5}">
      <dgm:prSet phldrT="[Texto]"/>
      <dgm:spPr/>
      <dgm:t>
        <a:bodyPr/>
        <a:lstStyle/>
        <a:p>
          <a:r>
            <a:rPr lang="es-CO" dirty="0" smtClean="0"/>
            <a:t>Datos de Usuario y Contexto</a:t>
          </a:r>
          <a:endParaRPr lang="es-CO" dirty="0"/>
        </a:p>
      </dgm:t>
    </dgm:pt>
    <dgm:pt modelId="{2E34C9FE-3583-4F42-9615-2666D1CC1C20}" type="parTrans" cxnId="{DA5C3604-9AC0-49BC-B723-715046492A8F}">
      <dgm:prSet/>
      <dgm:spPr/>
      <dgm:t>
        <a:bodyPr/>
        <a:lstStyle/>
        <a:p>
          <a:endParaRPr lang="es-CO"/>
        </a:p>
      </dgm:t>
    </dgm:pt>
    <dgm:pt modelId="{9B29EBD3-ED01-45FB-ABDB-3D31C2F26B5B}" type="sibTrans" cxnId="{DA5C3604-9AC0-49BC-B723-715046492A8F}">
      <dgm:prSet/>
      <dgm:spPr/>
      <dgm:t>
        <a:bodyPr/>
        <a:lstStyle/>
        <a:p>
          <a:endParaRPr lang="es-CO"/>
        </a:p>
      </dgm:t>
    </dgm:pt>
    <dgm:pt modelId="{FBEC8C71-F84C-480B-A929-1A7FC0AB36B7}">
      <dgm:prSet phldrT="[Texto]"/>
      <dgm:spPr/>
      <dgm:t>
        <a:bodyPr/>
        <a:lstStyle/>
        <a:p>
          <a:r>
            <a:rPr lang="es-CO" dirty="0" smtClean="0"/>
            <a:t>Modelado</a:t>
          </a:r>
          <a:endParaRPr lang="es-CO" dirty="0"/>
        </a:p>
      </dgm:t>
    </dgm:pt>
    <dgm:pt modelId="{A7F30422-2F98-4E33-8243-E52C9525FFED}" type="parTrans" cxnId="{83653A75-C21F-4202-A56F-DD407B5FF860}">
      <dgm:prSet/>
      <dgm:spPr/>
      <dgm:t>
        <a:bodyPr/>
        <a:lstStyle/>
        <a:p>
          <a:endParaRPr lang="es-CO"/>
        </a:p>
      </dgm:t>
    </dgm:pt>
    <dgm:pt modelId="{DFFA93CD-3563-4781-878D-71A321AE19D4}" type="sibTrans" cxnId="{83653A75-C21F-4202-A56F-DD407B5FF860}">
      <dgm:prSet/>
      <dgm:spPr/>
      <dgm:t>
        <a:bodyPr/>
        <a:lstStyle/>
        <a:p>
          <a:endParaRPr lang="es-CO"/>
        </a:p>
      </dgm:t>
    </dgm:pt>
    <dgm:pt modelId="{634C4432-88B2-40D8-9258-879CEF420AF5}">
      <dgm:prSet phldrT="[Texto]"/>
      <dgm:spPr/>
      <dgm:t>
        <a:bodyPr/>
        <a:lstStyle/>
        <a:p>
          <a:r>
            <a:rPr lang="es-CO" dirty="0" smtClean="0"/>
            <a:t>Efecto de Adaptación</a:t>
          </a:r>
          <a:endParaRPr lang="es-CO" dirty="0"/>
        </a:p>
      </dgm:t>
    </dgm:pt>
    <dgm:pt modelId="{8A95539E-BE5E-41A6-9046-EDEEBA6ED4AE}" type="parTrans" cxnId="{641D3CD8-8553-4D6B-AF31-47BD9F23AA7F}">
      <dgm:prSet/>
      <dgm:spPr/>
      <dgm:t>
        <a:bodyPr/>
        <a:lstStyle/>
        <a:p>
          <a:endParaRPr lang="es-CO"/>
        </a:p>
      </dgm:t>
    </dgm:pt>
    <dgm:pt modelId="{8BCB7171-776F-4A17-99DD-E9F0112BD9B3}" type="sibTrans" cxnId="{641D3CD8-8553-4D6B-AF31-47BD9F23AA7F}">
      <dgm:prSet/>
      <dgm:spPr/>
      <dgm:t>
        <a:bodyPr/>
        <a:lstStyle/>
        <a:p>
          <a:endParaRPr lang="es-CO"/>
        </a:p>
      </dgm:t>
    </dgm:pt>
    <dgm:pt modelId="{4FF717CF-3AFE-4A21-99E5-3157EAA99A54}" type="pres">
      <dgm:prSet presAssocID="{2E02AFB5-116C-41F8-BA8F-D93616E70C2F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8D4DC2-A6F9-44C1-825F-A9CC83074AFC}" type="pres">
      <dgm:prSet presAssocID="{9CCF86CB-1969-443B-8278-C761EE3898B5}" presName="chaos" presStyleCnt="0"/>
      <dgm:spPr/>
    </dgm:pt>
    <dgm:pt modelId="{0CEDB78B-83EE-447F-99C9-0C88EF88AC16}" type="pres">
      <dgm:prSet presAssocID="{9CCF86CB-1969-443B-8278-C761EE3898B5}" presName="parTx1" presStyleLbl="revTx" presStyleIdx="0" presStyleCnt="2"/>
      <dgm:spPr/>
      <dgm:t>
        <a:bodyPr/>
        <a:lstStyle/>
        <a:p>
          <a:endParaRPr lang="en-US"/>
        </a:p>
      </dgm:t>
    </dgm:pt>
    <dgm:pt modelId="{8BC48E1A-80FC-4B98-A76A-DDE0C4087D1C}" type="pres">
      <dgm:prSet presAssocID="{9CCF86CB-1969-443B-8278-C761EE3898B5}" presName="c1" presStyleLbl="node1" presStyleIdx="0" presStyleCnt="19"/>
      <dgm:spPr/>
    </dgm:pt>
    <dgm:pt modelId="{DBF11174-4AB0-4158-8D0E-BF536ED8EF86}" type="pres">
      <dgm:prSet presAssocID="{9CCF86CB-1969-443B-8278-C761EE3898B5}" presName="c2" presStyleLbl="node1" presStyleIdx="1" presStyleCnt="19"/>
      <dgm:spPr/>
    </dgm:pt>
    <dgm:pt modelId="{8162FA26-391A-45E8-A35C-D1B62927DCD8}" type="pres">
      <dgm:prSet presAssocID="{9CCF86CB-1969-443B-8278-C761EE3898B5}" presName="c3" presStyleLbl="node1" presStyleIdx="2" presStyleCnt="19"/>
      <dgm:spPr/>
    </dgm:pt>
    <dgm:pt modelId="{FC8A0AD3-88E0-446F-9F83-CF236CB507ED}" type="pres">
      <dgm:prSet presAssocID="{9CCF86CB-1969-443B-8278-C761EE3898B5}" presName="c4" presStyleLbl="node1" presStyleIdx="3" presStyleCnt="19"/>
      <dgm:spPr/>
    </dgm:pt>
    <dgm:pt modelId="{9BE6D9CB-87E2-4B65-A52E-095CAAF3FEBF}" type="pres">
      <dgm:prSet presAssocID="{9CCF86CB-1969-443B-8278-C761EE3898B5}" presName="c5" presStyleLbl="node1" presStyleIdx="4" presStyleCnt="19"/>
      <dgm:spPr/>
    </dgm:pt>
    <dgm:pt modelId="{64E663D7-5AE6-482B-B945-3BAE16B2C6E4}" type="pres">
      <dgm:prSet presAssocID="{9CCF86CB-1969-443B-8278-C761EE3898B5}" presName="c6" presStyleLbl="node1" presStyleIdx="5" presStyleCnt="19"/>
      <dgm:spPr/>
    </dgm:pt>
    <dgm:pt modelId="{EF8E3EBB-3FD0-4586-813F-499CA508030F}" type="pres">
      <dgm:prSet presAssocID="{9CCF86CB-1969-443B-8278-C761EE3898B5}" presName="c7" presStyleLbl="node1" presStyleIdx="6" presStyleCnt="19"/>
      <dgm:spPr/>
    </dgm:pt>
    <dgm:pt modelId="{C65167FB-02D0-4504-8932-40F72C0C614F}" type="pres">
      <dgm:prSet presAssocID="{9CCF86CB-1969-443B-8278-C761EE3898B5}" presName="c8" presStyleLbl="node1" presStyleIdx="7" presStyleCnt="19"/>
      <dgm:spPr/>
    </dgm:pt>
    <dgm:pt modelId="{4ACC5F2D-756B-45FE-8306-AE5594D2C439}" type="pres">
      <dgm:prSet presAssocID="{9CCF86CB-1969-443B-8278-C761EE3898B5}" presName="c9" presStyleLbl="node1" presStyleIdx="8" presStyleCnt="19"/>
      <dgm:spPr/>
    </dgm:pt>
    <dgm:pt modelId="{A236E849-D4DF-433B-967F-45B822A762D8}" type="pres">
      <dgm:prSet presAssocID="{9CCF86CB-1969-443B-8278-C761EE3898B5}" presName="c10" presStyleLbl="node1" presStyleIdx="9" presStyleCnt="19"/>
      <dgm:spPr/>
    </dgm:pt>
    <dgm:pt modelId="{89B1FBBF-FBEA-4773-ADC4-E869E8FC685A}" type="pres">
      <dgm:prSet presAssocID="{9CCF86CB-1969-443B-8278-C761EE3898B5}" presName="c11" presStyleLbl="node1" presStyleIdx="10" presStyleCnt="19"/>
      <dgm:spPr/>
    </dgm:pt>
    <dgm:pt modelId="{00C21C52-C320-47E1-B079-92CDE690DBEB}" type="pres">
      <dgm:prSet presAssocID="{9CCF86CB-1969-443B-8278-C761EE3898B5}" presName="c12" presStyleLbl="node1" presStyleIdx="11" presStyleCnt="19"/>
      <dgm:spPr/>
    </dgm:pt>
    <dgm:pt modelId="{DFA4B766-E530-49A4-9C73-676CCA31DA28}" type="pres">
      <dgm:prSet presAssocID="{9CCF86CB-1969-443B-8278-C761EE3898B5}" presName="c13" presStyleLbl="node1" presStyleIdx="12" presStyleCnt="19"/>
      <dgm:spPr/>
    </dgm:pt>
    <dgm:pt modelId="{9B547BEC-DA14-4C65-B364-5A35A0991691}" type="pres">
      <dgm:prSet presAssocID="{9CCF86CB-1969-443B-8278-C761EE3898B5}" presName="c14" presStyleLbl="node1" presStyleIdx="13" presStyleCnt="19"/>
      <dgm:spPr/>
    </dgm:pt>
    <dgm:pt modelId="{DD738B37-C85B-4FB7-A5B1-D7D6A7944121}" type="pres">
      <dgm:prSet presAssocID="{9CCF86CB-1969-443B-8278-C761EE3898B5}" presName="c15" presStyleLbl="node1" presStyleIdx="14" presStyleCnt="19"/>
      <dgm:spPr/>
    </dgm:pt>
    <dgm:pt modelId="{E12BF1B4-FF8B-4891-AA6D-ECCA62EB106B}" type="pres">
      <dgm:prSet presAssocID="{9CCF86CB-1969-443B-8278-C761EE3898B5}" presName="c16" presStyleLbl="node1" presStyleIdx="15" presStyleCnt="19"/>
      <dgm:spPr/>
    </dgm:pt>
    <dgm:pt modelId="{1E4EBD14-AA1C-4135-AAEB-20FA2639D083}" type="pres">
      <dgm:prSet presAssocID="{9CCF86CB-1969-443B-8278-C761EE3898B5}" presName="c17" presStyleLbl="node1" presStyleIdx="16" presStyleCnt="19"/>
      <dgm:spPr/>
    </dgm:pt>
    <dgm:pt modelId="{5418715C-C977-4E9C-AD4B-412C043CA44D}" type="pres">
      <dgm:prSet presAssocID="{9CCF86CB-1969-443B-8278-C761EE3898B5}" presName="c18" presStyleLbl="node1" presStyleIdx="17" presStyleCnt="19"/>
      <dgm:spPr/>
    </dgm:pt>
    <dgm:pt modelId="{BF4D01A7-5868-416E-8BB0-47EDAF5B3A63}" type="pres">
      <dgm:prSet presAssocID="{9B29EBD3-ED01-45FB-ABDB-3D31C2F26B5B}" presName="chevronComposite1" presStyleCnt="0"/>
      <dgm:spPr/>
    </dgm:pt>
    <dgm:pt modelId="{6A4B3519-D909-407B-B79B-0D7F901EE09E}" type="pres">
      <dgm:prSet presAssocID="{9B29EBD3-ED01-45FB-ABDB-3D31C2F26B5B}" presName="chevron1" presStyleLbl="sibTrans2D1" presStyleIdx="0" presStyleCnt="2"/>
      <dgm:spPr/>
    </dgm:pt>
    <dgm:pt modelId="{14FB7184-33A8-4892-88FC-958D8FAFD5D1}" type="pres">
      <dgm:prSet presAssocID="{9B29EBD3-ED01-45FB-ABDB-3D31C2F26B5B}" presName="spChevron1" presStyleCnt="0"/>
      <dgm:spPr/>
    </dgm:pt>
    <dgm:pt modelId="{93C7686E-2EE7-4083-B778-CF52193AB7C1}" type="pres">
      <dgm:prSet presAssocID="{FBEC8C71-F84C-480B-A929-1A7FC0AB36B7}" presName="middle" presStyleCnt="0"/>
      <dgm:spPr/>
    </dgm:pt>
    <dgm:pt modelId="{3CBF6F5C-B088-4392-850E-D1737E342427}" type="pres">
      <dgm:prSet presAssocID="{FBEC8C71-F84C-480B-A929-1A7FC0AB36B7}" presName="parTxMid" presStyleLbl="revTx" presStyleIdx="1" presStyleCnt="2"/>
      <dgm:spPr/>
      <dgm:t>
        <a:bodyPr/>
        <a:lstStyle/>
        <a:p>
          <a:endParaRPr lang="en-US"/>
        </a:p>
      </dgm:t>
    </dgm:pt>
    <dgm:pt modelId="{2BE4C541-DF0D-448D-AD9E-18C72C95DF49}" type="pres">
      <dgm:prSet presAssocID="{FBEC8C71-F84C-480B-A929-1A7FC0AB36B7}" presName="spMid" presStyleCnt="0"/>
      <dgm:spPr/>
    </dgm:pt>
    <dgm:pt modelId="{7D214B24-6E5D-4C31-A08A-890EE99FDBEE}" type="pres">
      <dgm:prSet presAssocID="{DFFA93CD-3563-4781-878D-71A321AE19D4}" presName="chevronComposite1" presStyleCnt="0"/>
      <dgm:spPr/>
    </dgm:pt>
    <dgm:pt modelId="{CBA14F8A-BC69-42D9-A381-4A80FE52105F}" type="pres">
      <dgm:prSet presAssocID="{DFFA93CD-3563-4781-878D-71A321AE19D4}" presName="chevron1" presStyleLbl="sibTrans2D1" presStyleIdx="1" presStyleCnt="2"/>
      <dgm:spPr/>
    </dgm:pt>
    <dgm:pt modelId="{86642568-E8D9-4186-9A43-8B2D3201390E}" type="pres">
      <dgm:prSet presAssocID="{DFFA93CD-3563-4781-878D-71A321AE19D4}" presName="spChevron1" presStyleCnt="0"/>
      <dgm:spPr/>
    </dgm:pt>
    <dgm:pt modelId="{E4CC6964-7A60-43A8-A08B-126304103688}" type="pres">
      <dgm:prSet presAssocID="{634C4432-88B2-40D8-9258-879CEF420AF5}" presName="last" presStyleCnt="0"/>
      <dgm:spPr/>
    </dgm:pt>
    <dgm:pt modelId="{E5686A48-9C19-4A9D-BCF6-6E88961E0E1E}" type="pres">
      <dgm:prSet presAssocID="{634C4432-88B2-40D8-9258-879CEF420AF5}" presName="circleTx" presStyleLbl="node1" presStyleIdx="18" presStyleCnt="19"/>
      <dgm:spPr/>
      <dgm:t>
        <a:bodyPr/>
        <a:lstStyle/>
        <a:p>
          <a:endParaRPr lang="es-CO"/>
        </a:p>
      </dgm:t>
    </dgm:pt>
    <dgm:pt modelId="{CD1727BE-6375-45D2-8892-92FD1BFCCC01}" type="pres">
      <dgm:prSet presAssocID="{634C4432-88B2-40D8-9258-879CEF420AF5}" presName="spN" presStyleCnt="0"/>
      <dgm:spPr/>
    </dgm:pt>
  </dgm:ptLst>
  <dgm:cxnLst>
    <dgm:cxn modelId="{83653A75-C21F-4202-A56F-DD407B5FF860}" srcId="{2E02AFB5-116C-41F8-BA8F-D93616E70C2F}" destId="{FBEC8C71-F84C-480B-A929-1A7FC0AB36B7}" srcOrd="1" destOrd="0" parTransId="{A7F30422-2F98-4E33-8243-E52C9525FFED}" sibTransId="{DFFA93CD-3563-4781-878D-71A321AE19D4}"/>
    <dgm:cxn modelId="{641D3CD8-8553-4D6B-AF31-47BD9F23AA7F}" srcId="{2E02AFB5-116C-41F8-BA8F-D93616E70C2F}" destId="{634C4432-88B2-40D8-9258-879CEF420AF5}" srcOrd="2" destOrd="0" parTransId="{8A95539E-BE5E-41A6-9046-EDEEBA6ED4AE}" sibTransId="{8BCB7171-776F-4A17-99DD-E9F0112BD9B3}"/>
    <dgm:cxn modelId="{C51DC647-8204-4FDF-9E0D-96CB5E85DCCA}" type="presOf" srcId="{9CCF86CB-1969-443B-8278-C761EE3898B5}" destId="{0CEDB78B-83EE-447F-99C9-0C88EF88AC16}" srcOrd="0" destOrd="0" presId="urn:microsoft.com/office/officeart/2009/3/layout/RandomtoResultProcess"/>
    <dgm:cxn modelId="{DA5C3604-9AC0-49BC-B723-715046492A8F}" srcId="{2E02AFB5-116C-41F8-BA8F-D93616E70C2F}" destId="{9CCF86CB-1969-443B-8278-C761EE3898B5}" srcOrd="0" destOrd="0" parTransId="{2E34C9FE-3583-4F42-9615-2666D1CC1C20}" sibTransId="{9B29EBD3-ED01-45FB-ABDB-3D31C2F26B5B}"/>
    <dgm:cxn modelId="{55F93625-6576-44AA-A3AF-6CF159A236D4}" type="presOf" srcId="{634C4432-88B2-40D8-9258-879CEF420AF5}" destId="{E5686A48-9C19-4A9D-BCF6-6E88961E0E1E}" srcOrd="0" destOrd="0" presId="urn:microsoft.com/office/officeart/2009/3/layout/RandomtoResultProcess"/>
    <dgm:cxn modelId="{8F7C9C60-ACB8-461B-A098-0A11DEE09D77}" type="presOf" srcId="{FBEC8C71-F84C-480B-A929-1A7FC0AB36B7}" destId="{3CBF6F5C-B088-4392-850E-D1737E342427}" srcOrd="0" destOrd="0" presId="urn:microsoft.com/office/officeart/2009/3/layout/RandomtoResultProcess"/>
    <dgm:cxn modelId="{B6B4F469-F47A-485D-9589-9AA9D9F5C24D}" type="presOf" srcId="{2E02AFB5-116C-41F8-BA8F-D93616E70C2F}" destId="{4FF717CF-3AFE-4A21-99E5-3157EAA99A54}" srcOrd="0" destOrd="0" presId="urn:microsoft.com/office/officeart/2009/3/layout/RandomtoResultProcess"/>
    <dgm:cxn modelId="{F72BB13E-A4F0-48BC-8060-9B69CF132D9B}" type="presParOf" srcId="{4FF717CF-3AFE-4A21-99E5-3157EAA99A54}" destId="{548D4DC2-A6F9-44C1-825F-A9CC83074AFC}" srcOrd="0" destOrd="0" presId="urn:microsoft.com/office/officeart/2009/3/layout/RandomtoResultProcess"/>
    <dgm:cxn modelId="{6B7C1E9A-D7D9-4903-B1CD-34DB9EB0A775}" type="presParOf" srcId="{548D4DC2-A6F9-44C1-825F-A9CC83074AFC}" destId="{0CEDB78B-83EE-447F-99C9-0C88EF88AC16}" srcOrd="0" destOrd="0" presId="urn:microsoft.com/office/officeart/2009/3/layout/RandomtoResultProcess"/>
    <dgm:cxn modelId="{30CA7EA7-FB0A-4903-930D-6A5F41CCC645}" type="presParOf" srcId="{548D4DC2-A6F9-44C1-825F-A9CC83074AFC}" destId="{8BC48E1A-80FC-4B98-A76A-DDE0C4087D1C}" srcOrd="1" destOrd="0" presId="urn:microsoft.com/office/officeart/2009/3/layout/RandomtoResultProcess"/>
    <dgm:cxn modelId="{0E0A189E-0181-4B7A-B3E7-77634A9D1DF5}" type="presParOf" srcId="{548D4DC2-A6F9-44C1-825F-A9CC83074AFC}" destId="{DBF11174-4AB0-4158-8D0E-BF536ED8EF86}" srcOrd="2" destOrd="0" presId="urn:microsoft.com/office/officeart/2009/3/layout/RandomtoResultProcess"/>
    <dgm:cxn modelId="{50926401-55A0-44BE-98E3-2425EE9E0003}" type="presParOf" srcId="{548D4DC2-A6F9-44C1-825F-A9CC83074AFC}" destId="{8162FA26-391A-45E8-A35C-D1B62927DCD8}" srcOrd="3" destOrd="0" presId="urn:microsoft.com/office/officeart/2009/3/layout/RandomtoResultProcess"/>
    <dgm:cxn modelId="{5C074BBA-A523-4264-830F-43C34ACE8371}" type="presParOf" srcId="{548D4DC2-A6F9-44C1-825F-A9CC83074AFC}" destId="{FC8A0AD3-88E0-446F-9F83-CF236CB507ED}" srcOrd="4" destOrd="0" presId="urn:microsoft.com/office/officeart/2009/3/layout/RandomtoResultProcess"/>
    <dgm:cxn modelId="{F8384F30-4930-4E6C-944C-4E13F3303D8D}" type="presParOf" srcId="{548D4DC2-A6F9-44C1-825F-A9CC83074AFC}" destId="{9BE6D9CB-87E2-4B65-A52E-095CAAF3FEBF}" srcOrd="5" destOrd="0" presId="urn:microsoft.com/office/officeart/2009/3/layout/RandomtoResultProcess"/>
    <dgm:cxn modelId="{E58FD924-2A61-4290-9C7C-18D409729C78}" type="presParOf" srcId="{548D4DC2-A6F9-44C1-825F-A9CC83074AFC}" destId="{64E663D7-5AE6-482B-B945-3BAE16B2C6E4}" srcOrd="6" destOrd="0" presId="urn:microsoft.com/office/officeart/2009/3/layout/RandomtoResultProcess"/>
    <dgm:cxn modelId="{EB4A4A65-7C8B-48A8-B998-A8EEAE38E23B}" type="presParOf" srcId="{548D4DC2-A6F9-44C1-825F-A9CC83074AFC}" destId="{EF8E3EBB-3FD0-4586-813F-499CA508030F}" srcOrd="7" destOrd="0" presId="urn:microsoft.com/office/officeart/2009/3/layout/RandomtoResultProcess"/>
    <dgm:cxn modelId="{705A95CC-410E-4D0D-AC34-C1EA0E907E7D}" type="presParOf" srcId="{548D4DC2-A6F9-44C1-825F-A9CC83074AFC}" destId="{C65167FB-02D0-4504-8932-40F72C0C614F}" srcOrd="8" destOrd="0" presId="urn:microsoft.com/office/officeart/2009/3/layout/RandomtoResultProcess"/>
    <dgm:cxn modelId="{D1D0DCB6-E9EB-4301-B92C-E8C123AF2295}" type="presParOf" srcId="{548D4DC2-A6F9-44C1-825F-A9CC83074AFC}" destId="{4ACC5F2D-756B-45FE-8306-AE5594D2C439}" srcOrd="9" destOrd="0" presId="urn:microsoft.com/office/officeart/2009/3/layout/RandomtoResultProcess"/>
    <dgm:cxn modelId="{41FEBD85-4A8B-4667-B07F-B555A1776AE6}" type="presParOf" srcId="{548D4DC2-A6F9-44C1-825F-A9CC83074AFC}" destId="{A236E849-D4DF-433B-967F-45B822A762D8}" srcOrd="10" destOrd="0" presId="urn:microsoft.com/office/officeart/2009/3/layout/RandomtoResultProcess"/>
    <dgm:cxn modelId="{67DAEDDB-6391-495D-A26C-25A9A54B5271}" type="presParOf" srcId="{548D4DC2-A6F9-44C1-825F-A9CC83074AFC}" destId="{89B1FBBF-FBEA-4773-ADC4-E869E8FC685A}" srcOrd="11" destOrd="0" presId="urn:microsoft.com/office/officeart/2009/3/layout/RandomtoResultProcess"/>
    <dgm:cxn modelId="{647D0151-FC10-4E67-844B-C033ECAB902E}" type="presParOf" srcId="{548D4DC2-A6F9-44C1-825F-A9CC83074AFC}" destId="{00C21C52-C320-47E1-B079-92CDE690DBEB}" srcOrd="12" destOrd="0" presId="urn:microsoft.com/office/officeart/2009/3/layout/RandomtoResultProcess"/>
    <dgm:cxn modelId="{6C2F5B44-055C-490C-A8AF-EAE3F2ED1BAF}" type="presParOf" srcId="{548D4DC2-A6F9-44C1-825F-A9CC83074AFC}" destId="{DFA4B766-E530-49A4-9C73-676CCA31DA28}" srcOrd="13" destOrd="0" presId="urn:microsoft.com/office/officeart/2009/3/layout/RandomtoResultProcess"/>
    <dgm:cxn modelId="{7B09E5BE-3DFC-4C61-A154-5BBDA1AC7041}" type="presParOf" srcId="{548D4DC2-A6F9-44C1-825F-A9CC83074AFC}" destId="{9B547BEC-DA14-4C65-B364-5A35A0991691}" srcOrd="14" destOrd="0" presId="urn:microsoft.com/office/officeart/2009/3/layout/RandomtoResultProcess"/>
    <dgm:cxn modelId="{4F6ECCCA-86B8-4850-83D3-AA3A74896564}" type="presParOf" srcId="{548D4DC2-A6F9-44C1-825F-A9CC83074AFC}" destId="{DD738B37-C85B-4FB7-A5B1-D7D6A7944121}" srcOrd="15" destOrd="0" presId="urn:microsoft.com/office/officeart/2009/3/layout/RandomtoResultProcess"/>
    <dgm:cxn modelId="{5779FC9D-01A2-44B1-8783-64CC543B7A52}" type="presParOf" srcId="{548D4DC2-A6F9-44C1-825F-A9CC83074AFC}" destId="{E12BF1B4-FF8B-4891-AA6D-ECCA62EB106B}" srcOrd="16" destOrd="0" presId="urn:microsoft.com/office/officeart/2009/3/layout/RandomtoResultProcess"/>
    <dgm:cxn modelId="{0A53CDB3-34E1-43BD-B9B8-604B2AD5781D}" type="presParOf" srcId="{548D4DC2-A6F9-44C1-825F-A9CC83074AFC}" destId="{1E4EBD14-AA1C-4135-AAEB-20FA2639D083}" srcOrd="17" destOrd="0" presId="urn:microsoft.com/office/officeart/2009/3/layout/RandomtoResultProcess"/>
    <dgm:cxn modelId="{C01A1A57-E82F-4DC7-A04E-DE13EF9C35EA}" type="presParOf" srcId="{548D4DC2-A6F9-44C1-825F-A9CC83074AFC}" destId="{5418715C-C977-4E9C-AD4B-412C043CA44D}" srcOrd="18" destOrd="0" presId="urn:microsoft.com/office/officeart/2009/3/layout/RandomtoResultProcess"/>
    <dgm:cxn modelId="{16E59438-A7C4-46DB-A4AB-0000E3C1FD47}" type="presParOf" srcId="{4FF717CF-3AFE-4A21-99E5-3157EAA99A54}" destId="{BF4D01A7-5868-416E-8BB0-47EDAF5B3A63}" srcOrd="1" destOrd="0" presId="urn:microsoft.com/office/officeart/2009/3/layout/RandomtoResultProcess"/>
    <dgm:cxn modelId="{4426F6D9-5B07-4579-85A3-3AF06BE0ECAC}" type="presParOf" srcId="{BF4D01A7-5868-416E-8BB0-47EDAF5B3A63}" destId="{6A4B3519-D909-407B-B79B-0D7F901EE09E}" srcOrd="0" destOrd="0" presId="urn:microsoft.com/office/officeart/2009/3/layout/RandomtoResultProcess"/>
    <dgm:cxn modelId="{0BF741EF-187C-44B2-AE4B-6BB081AA8EDE}" type="presParOf" srcId="{BF4D01A7-5868-416E-8BB0-47EDAF5B3A63}" destId="{14FB7184-33A8-4892-88FC-958D8FAFD5D1}" srcOrd="1" destOrd="0" presId="urn:microsoft.com/office/officeart/2009/3/layout/RandomtoResultProcess"/>
    <dgm:cxn modelId="{1501D7A9-22AD-4963-8A8C-8B29CFD89D70}" type="presParOf" srcId="{4FF717CF-3AFE-4A21-99E5-3157EAA99A54}" destId="{93C7686E-2EE7-4083-B778-CF52193AB7C1}" srcOrd="2" destOrd="0" presId="urn:microsoft.com/office/officeart/2009/3/layout/RandomtoResultProcess"/>
    <dgm:cxn modelId="{8AC62A7F-2AEA-4F47-BE0A-65295335C203}" type="presParOf" srcId="{93C7686E-2EE7-4083-B778-CF52193AB7C1}" destId="{3CBF6F5C-B088-4392-850E-D1737E342427}" srcOrd="0" destOrd="0" presId="urn:microsoft.com/office/officeart/2009/3/layout/RandomtoResultProcess"/>
    <dgm:cxn modelId="{447B60B8-80DB-4FEE-AD00-CE5127057E0B}" type="presParOf" srcId="{93C7686E-2EE7-4083-B778-CF52193AB7C1}" destId="{2BE4C541-DF0D-448D-AD9E-18C72C95DF49}" srcOrd="1" destOrd="0" presId="urn:microsoft.com/office/officeart/2009/3/layout/RandomtoResultProcess"/>
    <dgm:cxn modelId="{B79DE2E1-2A02-49ED-BA01-B0CFD84570A2}" type="presParOf" srcId="{4FF717CF-3AFE-4A21-99E5-3157EAA99A54}" destId="{7D214B24-6E5D-4C31-A08A-890EE99FDBEE}" srcOrd="3" destOrd="0" presId="urn:microsoft.com/office/officeart/2009/3/layout/RandomtoResultProcess"/>
    <dgm:cxn modelId="{6D00ECB2-75BD-48CD-A347-E5E1103F0168}" type="presParOf" srcId="{7D214B24-6E5D-4C31-A08A-890EE99FDBEE}" destId="{CBA14F8A-BC69-42D9-A381-4A80FE52105F}" srcOrd="0" destOrd="0" presId="urn:microsoft.com/office/officeart/2009/3/layout/RandomtoResultProcess"/>
    <dgm:cxn modelId="{7201A6AF-01EB-4177-9197-92C7AED68B37}" type="presParOf" srcId="{7D214B24-6E5D-4C31-A08A-890EE99FDBEE}" destId="{86642568-E8D9-4186-9A43-8B2D3201390E}" srcOrd="1" destOrd="0" presId="urn:microsoft.com/office/officeart/2009/3/layout/RandomtoResultProcess"/>
    <dgm:cxn modelId="{FFDE50A3-9F8D-457F-A44E-5B0F3C698582}" type="presParOf" srcId="{4FF717CF-3AFE-4A21-99E5-3157EAA99A54}" destId="{E4CC6964-7A60-43A8-A08B-126304103688}" srcOrd="4" destOrd="0" presId="urn:microsoft.com/office/officeart/2009/3/layout/RandomtoResultProcess"/>
    <dgm:cxn modelId="{0B04AF94-F6A8-4AFE-91C7-89E81468E9CB}" type="presParOf" srcId="{E4CC6964-7A60-43A8-A08B-126304103688}" destId="{E5686A48-9C19-4A9D-BCF6-6E88961E0E1E}" srcOrd="0" destOrd="0" presId="urn:microsoft.com/office/officeart/2009/3/layout/RandomtoResultProcess"/>
    <dgm:cxn modelId="{E2957C6D-B6AE-44B7-A367-6866FC146AC2}" type="presParOf" srcId="{E4CC6964-7A60-43A8-A08B-126304103688}" destId="{CD1727BE-6375-45D2-8892-92FD1BFCCC0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69759-6EE3-4809-BC97-1C3CBFAB3C73}" type="doc">
      <dgm:prSet loTypeId="urn:microsoft.com/office/officeart/2005/8/layout/gear1" loCatId="relationship" qsTypeId="urn:microsoft.com/office/officeart/2005/8/quickstyle/simple3" qsCatId="simple" csTypeId="urn:microsoft.com/office/officeart/2005/8/colors/colorful5" csCatId="colorful" phldr="1"/>
      <dgm:spPr/>
    </dgm:pt>
    <dgm:pt modelId="{ED947C6F-81CE-4E20-A6EB-53A814E1ACD4}">
      <dgm:prSet phldrT="[Texto]" custT="1"/>
      <dgm:spPr/>
      <dgm:t>
        <a:bodyPr/>
        <a:lstStyle/>
        <a:p>
          <a:r>
            <a:rPr lang="es-CO" sz="1050" b="1" dirty="0" smtClean="0"/>
            <a:t>Contenido</a:t>
          </a:r>
          <a:endParaRPr lang="es-CO" sz="1050" b="1" dirty="0"/>
        </a:p>
      </dgm:t>
    </dgm:pt>
    <dgm:pt modelId="{0D2FB12E-B5E1-4B96-8912-F1D138DC1C23}" type="parTrans" cxnId="{FC82F571-92FF-431B-86FF-F3E749DDB40D}">
      <dgm:prSet/>
      <dgm:spPr/>
      <dgm:t>
        <a:bodyPr/>
        <a:lstStyle/>
        <a:p>
          <a:endParaRPr lang="es-CO" sz="3200" b="1"/>
        </a:p>
      </dgm:t>
    </dgm:pt>
    <dgm:pt modelId="{7AE740D9-A0D0-445E-A7FE-6EA0B8072C23}" type="sibTrans" cxnId="{FC82F571-92FF-431B-86FF-F3E749DDB40D}">
      <dgm:prSet/>
      <dgm:spPr/>
      <dgm:t>
        <a:bodyPr/>
        <a:lstStyle/>
        <a:p>
          <a:endParaRPr lang="es-CO" sz="3200" b="1"/>
        </a:p>
      </dgm:t>
    </dgm:pt>
    <dgm:pt modelId="{AE1A7423-ACF9-4CA9-8ABA-200E2788E636}">
      <dgm:prSet phldrT="[Texto]" custT="1"/>
      <dgm:spPr/>
      <dgm:t>
        <a:bodyPr/>
        <a:lstStyle/>
        <a:p>
          <a:r>
            <a:rPr lang="es-CO" sz="1050" b="1" dirty="0" smtClean="0"/>
            <a:t>Navegación</a:t>
          </a:r>
          <a:endParaRPr lang="es-CO" sz="1050" b="1" dirty="0"/>
        </a:p>
      </dgm:t>
    </dgm:pt>
    <dgm:pt modelId="{4A3DD27D-EF21-414B-96D1-EEEDCF5C1EC8}" type="parTrans" cxnId="{3A5F5F1E-C38D-46D6-989F-ACDDD3D10AF7}">
      <dgm:prSet/>
      <dgm:spPr/>
      <dgm:t>
        <a:bodyPr/>
        <a:lstStyle/>
        <a:p>
          <a:endParaRPr lang="es-CO" sz="3200" b="1"/>
        </a:p>
      </dgm:t>
    </dgm:pt>
    <dgm:pt modelId="{54054427-870B-4249-9149-6DE6AFD5BBB5}" type="sibTrans" cxnId="{3A5F5F1E-C38D-46D6-989F-ACDDD3D10AF7}">
      <dgm:prSet/>
      <dgm:spPr/>
      <dgm:t>
        <a:bodyPr/>
        <a:lstStyle/>
        <a:p>
          <a:endParaRPr lang="es-CO" sz="3200" b="1"/>
        </a:p>
      </dgm:t>
    </dgm:pt>
    <dgm:pt modelId="{B2463D81-E55F-42BC-98F2-1F037B2C323D}">
      <dgm:prSet phldrT="[Texto]" custT="1"/>
      <dgm:spPr/>
      <dgm:t>
        <a:bodyPr/>
        <a:lstStyle/>
        <a:p>
          <a:r>
            <a:rPr lang="es-CO" sz="1050" b="1" dirty="0" smtClean="0"/>
            <a:t>Presentación</a:t>
          </a:r>
          <a:endParaRPr lang="es-CO" sz="1050" b="1" dirty="0"/>
        </a:p>
      </dgm:t>
    </dgm:pt>
    <dgm:pt modelId="{6D1724D5-7214-412B-9986-D3A60CB2630C}" type="parTrans" cxnId="{A811CFF7-6CB7-44D8-A6F1-F5421A81CC7D}">
      <dgm:prSet/>
      <dgm:spPr/>
      <dgm:t>
        <a:bodyPr/>
        <a:lstStyle/>
        <a:p>
          <a:endParaRPr lang="es-CO" sz="3200" b="1"/>
        </a:p>
      </dgm:t>
    </dgm:pt>
    <dgm:pt modelId="{F3857BAF-18D5-41E8-A4C2-CB9422BA96C2}" type="sibTrans" cxnId="{A811CFF7-6CB7-44D8-A6F1-F5421A81CC7D}">
      <dgm:prSet/>
      <dgm:spPr/>
      <dgm:t>
        <a:bodyPr/>
        <a:lstStyle/>
        <a:p>
          <a:endParaRPr lang="es-CO" sz="3200" b="1"/>
        </a:p>
      </dgm:t>
    </dgm:pt>
    <dgm:pt modelId="{3F34C1C5-7F62-4361-9178-6E2E494D8941}" type="pres">
      <dgm:prSet presAssocID="{70369759-6EE3-4809-BC97-1C3CBFAB3C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9098A7-37CC-4411-A51E-0BDA420018A2}" type="pres">
      <dgm:prSet presAssocID="{ED947C6F-81CE-4E20-A6EB-53A814E1ACD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06607-A323-445B-B3AA-E580B30E733F}" type="pres">
      <dgm:prSet presAssocID="{ED947C6F-81CE-4E20-A6EB-53A814E1ACD4}" presName="gear1srcNode" presStyleLbl="node1" presStyleIdx="0" presStyleCnt="3"/>
      <dgm:spPr/>
      <dgm:t>
        <a:bodyPr/>
        <a:lstStyle/>
        <a:p>
          <a:endParaRPr lang="en-US"/>
        </a:p>
      </dgm:t>
    </dgm:pt>
    <dgm:pt modelId="{84B05901-5F1F-4EAD-8454-34933D175434}" type="pres">
      <dgm:prSet presAssocID="{ED947C6F-81CE-4E20-A6EB-53A814E1ACD4}" presName="gear1dstNode" presStyleLbl="node1" presStyleIdx="0" presStyleCnt="3"/>
      <dgm:spPr/>
      <dgm:t>
        <a:bodyPr/>
        <a:lstStyle/>
        <a:p>
          <a:endParaRPr lang="en-US"/>
        </a:p>
      </dgm:t>
    </dgm:pt>
    <dgm:pt modelId="{E1C61EB6-9E1D-4DC4-96A4-36570C1438A5}" type="pres">
      <dgm:prSet presAssocID="{AE1A7423-ACF9-4CA9-8ABA-200E2788E63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B668A-8794-464A-861F-793717E24E3C}" type="pres">
      <dgm:prSet presAssocID="{AE1A7423-ACF9-4CA9-8ABA-200E2788E636}" presName="gear2srcNode" presStyleLbl="node1" presStyleIdx="1" presStyleCnt="3"/>
      <dgm:spPr/>
      <dgm:t>
        <a:bodyPr/>
        <a:lstStyle/>
        <a:p>
          <a:endParaRPr lang="en-US"/>
        </a:p>
      </dgm:t>
    </dgm:pt>
    <dgm:pt modelId="{D7B0825E-1E93-4603-BE01-06BC3EF54E0D}" type="pres">
      <dgm:prSet presAssocID="{AE1A7423-ACF9-4CA9-8ABA-200E2788E636}" presName="gear2dstNode" presStyleLbl="node1" presStyleIdx="1" presStyleCnt="3"/>
      <dgm:spPr/>
      <dgm:t>
        <a:bodyPr/>
        <a:lstStyle/>
        <a:p>
          <a:endParaRPr lang="en-US"/>
        </a:p>
      </dgm:t>
    </dgm:pt>
    <dgm:pt modelId="{58F6812F-DA3A-4A7D-88F7-37730F14F33B}" type="pres">
      <dgm:prSet presAssocID="{B2463D81-E55F-42BC-98F2-1F037B2C323D}" presName="gear3" presStyleLbl="node1" presStyleIdx="2" presStyleCnt="3"/>
      <dgm:spPr/>
      <dgm:t>
        <a:bodyPr/>
        <a:lstStyle/>
        <a:p>
          <a:endParaRPr lang="en-US"/>
        </a:p>
      </dgm:t>
    </dgm:pt>
    <dgm:pt modelId="{7FB9343A-E37B-4C95-922A-CE9270DCA28A}" type="pres">
      <dgm:prSet presAssocID="{B2463D81-E55F-42BC-98F2-1F037B2C32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DD900-C033-421C-966D-4AE633A0CD29}" type="pres">
      <dgm:prSet presAssocID="{B2463D81-E55F-42BC-98F2-1F037B2C323D}" presName="gear3srcNode" presStyleLbl="node1" presStyleIdx="2" presStyleCnt="3"/>
      <dgm:spPr/>
      <dgm:t>
        <a:bodyPr/>
        <a:lstStyle/>
        <a:p>
          <a:endParaRPr lang="en-US"/>
        </a:p>
      </dgm:t>
    </dgm:pt>
    <dgm:pt modelId="{EB680862-3377-447B-B043-1FD62B3AA3EF}" type="pres">
      <dgm:prSet presAssocID="{B2463D81-E55F-42BC-98F2-1F037B2C323D}" presName="gear3dstNode" presStyleLbl="node1" presStyleIdx="2" presStyleCnt="3"/>
      <dgm:spPr/>
      <dgm:t>
        <a:bodyPr/>
        <a:lstStyle/>
        <a:p>
          <a:endParaRPr lang="en-US"/>
        </a:p>
      </dgm:t>
    </dgm:pt>
    <dgm:pt modelId="{4DC136D2-9268-4482-930A-4DB8EB25B74F}" type="pres">
      <dgm:prSet presAssocID="{7AE740D9-A0D0-445E-A7FE-6EA0B8072C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F69C8C8-C662-430D-A9C9-00B9BA78D000}" type="pres">
      <dgm:prSet presAssocID="{54054427-870B-4249-9149-6DE6AFD5BBB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374D4AF-7650-44B6-A4AE-BE60DCAC74F9}" type="pres">
      <dgm:prSet presAssocID="{F3857BAF-18D5-41E8-A4C2-CB9422BA96C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FD57058-A333-4134-BC3E-38F5B471ABAF}" type="presOf" srcId="{ED947C6F-81CE-4E20-A6EB-53A814E1ACD4}" destId="{8C9098A7-37CC-4411-A51E-0BDA420018A2}" srcOrd="0" destOrd="0" presId="urn:microsoft.com/office/officeart/2005/8/layout/gear1"/>
    <dgm:cxn modelId="{A14EEECF-26AB-45BE-BEA8-79C5F1A97078}" type="presOf" srcId="{F3857BAF-18D5-41E8-A4C2-CB9422BA96C2}" destId="{C374D4AF-7650-44B6-A4AE-BE60DCAC74F9}" srcOrd="0" destOrd="0" presId="urn:microsoft.com/office/officeart/2005/8/layout/gear1"/>
    <dgm:cxn modelId="{25DC1ACE-C850-4B50-8250-1E0EBCF7B170}" type="presOf" srcId="{ED947C6F-81CE-4E20-A6EB-53A814E1ACD4}" destId="{84B05901-5F1F-4EAD-8454-34933D175434}" srcOrd="2" destOrd="0" presId="urn:microsoft.com/office/officeart/2005/8/layout/gear1"/>
    <dgm:cxn modelId="{31CB9FFA-11CE-44C7-9E71-F8B75182BCA2}" type="presOf" srcId="{B2463D81-E55F-42BC-98F2-1F037B2C323D}" destId="{7FB9343A-E37B-4C95-922A-CE9270DCA28A}" srcOrd="1" destOrd="0" presId="urn:microsoft.com/office/officeart/2005/8/layout/gear1"/>
    <dgm:cxn modelId="{2B810E7E-D913-4126-AB39-69E1A2210460}" type="presOf" srcId="{AE1A7423-ACF9-4CA9-8ABA-200E2788E636}" destId="{1A9B668A-8794-464A-861F-793717E24E3C}" srcOrd="1" destOrd="0" presId="urn:microsoft.com/office/officeart/2005/8/layout/gear1"/>
    <dgm:cxn modelId="{01559E7F-14E7-4395-AFE5-01725450F5E6}" type="presOf" srcId="{B2463D81-E55F-42BC-98F2-1F037B2C323D}" destId="{EB680862-3377-447B-B043-1FD62B3AA3EF}" srcOrd="3" destOrd="0" presId="urn:microsoft.com/office/officeart/2005/8/layout/gear1"/>
    <dgm:cxn modelId="{3A5F5F1E-C38D-46D6-989F-ACDDD3D10AF7}" srcId="{70369759-6EE3-4809-BC97-1C3CBFAB3C73}" destId="{AE1A7423-ACF9-4CA9-8ABA-200E2788E636}" srcOrd="1" destOrd="0" parTransId="{4A3DD27D-EF21-414B-96D1-EEEDCF5C1EC8}" sibTransId="{54054427-870B-4249-9149-6DE6AFD5BBB5}"/>
    <dgm:cxn modelId="{0501020D-1C20-4AB3-9E52-860AABF3DF7C}" type="presOf" srcId="{ED947C6F-81CE-4E20-A6EB-53A814E1ACD4}" destId="{2CC06607-A323-445B-B3AA-E580B30E733F}" srcOrd="1" destOrd="0" presId="urn:microsoft.com/office/officeart/2005/8/layout/gear1"/>
    <dgm:cxn modelId="{64EEB35F-7A5E-4BC1-9801-C139B390918B}" type="presOf" srcId="{70369759-6EE3-4809-BC97-1C3CBFAB3C73}" destId="{3F34C1C5-7F62-4361-9178-6E2E494D8941}" srcOrd="0" destOrd="0" presId="urn:microsoft.com/office/officeart/2005/8/layout/gear1"/>
    <dgm:cxn modelId="{A811CFF7-6CB7-44D8-A6F1-F5421A81CC7D}" srcId="{70369759-6EE3-4809-BC97-1C3CBFAB3C73}" destId="{B2463D81-E55F-42BC-98F2-1F037B2C323D}" srcOrd="2" destOrd="0" parTransId="{6D1724D5-7214-412B-9986-D3A60CB2630C}" sibTransId="{F3857BAF-18D5-41E8-A4C2-CB9422BA96C2}"/>
    <dgm:cxn modelId="{FC82F571-92FF-431B-86FF-F3E749DDB40D}" srcId="{70369759-6EE3-4809-BC97-1C3CBFAB3C73}" destId="{ED947C6F-81CE-4E20-A6EB-53A814E1ACD4}" srcOrd="0" destOrd="0" parTransId="{0D2FB12E-B5E1-4B96-8912-F1D138DC1C23}" sibTransId="{7AE740D9-A0D0-445E-A7FE-6EA0B8072C23}"/>
    <dgm:cxn modelId="{14146557-4DA7-4A7D-8181-EAC1B39EBA20}" type="presOf" srcId="{54054427-870B-4249-9149-6DE6AFD5BBB5}" destId="{1F69C8C8-C662-430D-A9C9-00B9BA78D000}" srcOrd="0" destOrd="0" presId="urn:microsoft.com/office/officeart/2005/8/layout/gear1"/>
    <dgm:cxn modelId="{AD4055F5-2109-421F-8AC9-28B20726E6B1}" type="presOf" srcId="{B2463D81-E55F-42BC-98F2-1F037B2C323D}" destId="{58F6812F-DA3A-4A7D-88F7-37730F14F33B}" srcOrd="0" destOrd="0" presId="urn:microsoft.com/office/officeart/2005/8/layout/gear1"/>
    <dgm:cxn modelId="{718F046C-91FB-476C-88DA-69A0A7375960}" type="presOf" srcId="{B2463D81-E55F-42BC-98F2-1F037B2C323D}" destId="{BE1DD900-C033-421C-966D-4AE633A0CD29}" srcOrd="2" destOrd="0" presId="urn:microsoft.com/office/officeart/2005/8/layout/gear1"/>
    <dgm:cxn modelId="{A83B4BA8-7BA2-4567-8A24-2BC0D7160685}" type="presOf" srcId="{AE1A7423-ACF9-4CA9-8ABA-200E2788E636}" destId="{D7B0825E-1E93-4603-BE01-06BC3EF54E0D}" srcOrd="2" destOrd="0" presId="urn:microsoft.com/office/officeart/2005/8/layout/gear1"/>
    <dgm:cxn modelId="{8E3BA0E2-6121-4F71-95D5-D09418F83B9D}" type="presOf" srcId="{7AE740D9-A0D0-445E-A7FE-6EA0B8072C23}" destId="{4DC136D2-9268-4482-930A-4DB8EB25B74F}" srcOrd="0" destOrd="0" presId="urn:microsoft.com/office/officeart/2005/8/layout/gear1"/>
    <dgm:cxn modelId="{9AD3C506-94D5-4FE1-83F3-1C9959DA0841}" type="presOf" srcId="{AE1A7423-ACF9-4CA9-8ABA-200E2788E636}" destId="{E1C61EB6-9E1D-4DC4-96A4-36570C1438A5}" srcOrd="0" destOrd="0" presId="urn:microsoft.com/office/officeart/2005/8/layout/gear1"/>
    <dgm:cxn modelId="{BCEFA04E-2B4D-47C7-B616-405091ABF4EB}" type="presParOf" srcId="{3F34C1C5-7F62-4361-9178-6E2E494D8941}" destId="{8C9098A7-37CC-4411-A51E-0BDA420018A2}" srcOrd="0" destOrd="0" presId="urn:microsoft.com/office/officeart/2005/8/layout/gear1"/>
    <dgm:cxn modelId="{70C9A8F4-349B-4288-8EE1-4A0CE3507D32}" type="presParOf" srcId="{3F34C1C5-7F62-4361-9178-6E2E494D8941}" destId="{2CC06607-A323-445B-B3AA-E580B30E733F}" srcOrd="1" destOrd="0" presId="urn:microsoft.com/office/officeart/2005/8/layout/gear1"/>
    <dgm:cxn modelId="{D068C5BC-8E06-48E3-917E-34579776AD9F}" type="presParOf" srcId="{3F34C1C5-7F62-4361-9178-6E2E494D8941}" destId="{84B05901-5F1F-4EAD-8454-34933D175434}" srcOrd="2" destOrd="0" presId="urn:microsoft.com/office/officeart/2005/8/layout/gear1"/>
    <dgm:cxn modelId="{1C10BFFD-FC46-4FE3-A823-0681AAB22A92}" type="presParOf" srcId="{3F34C1C5-7F62-4361-9178-6E2E494D8941}" destId="{E1C61EB6-9E1D-4DC4-96A4-36570C1438A5}" srcOrd="3" destOrd="0" presId="urn:microsoft.com/office/officeart/2005/8/layout/gear1"/>
    <dgm:cxn modelId="{8873FF5D-382D-4AF7-8EAB-A2AE99BB8DE3}" type="presParOf" srcId="{3F34C1C5-7F62-4361-9178-6E2E494D8941}" destId="{1A9B668A-8794-464A-861F-793717E24E3C}" srcOrd="4" destOrd="0" presId="urn:microsoft.com/office/officeart/2005/8/layout/gear1"/>
    <dgm:cxn modelId="{7526C6FF-ACA4-4E36-A6CB-D082663BD749}" type="presParOf" srcId="{3F34C1C5-7F62-4361-9178-6E2E494D8941}" destId="{D7B0825E-1E93-4603-BE01-06BC3EF54E0D}" srcOrd="5" destOrd="0" presId="urn:microsoft.com/office/officeart/2005/8/layout/gear1"/>
    <dgm:cxn modelId="{0AD5187D-31CC-4C45-AF4C-C3B6F26E45CB}" type="presParOf" srcId="{3F34C1C5-7F62-4361-9178-6E2E494D8941}" destId="{58F6812F-DA3A-4A7D-88F7-37730F14F33B}" srcOrd="6" destOrd="0" presId="urn:microsoft.com/office/officeart/2005/8/layout/gear1"/>
    <dgm:cxn modelId="{D4C78322-7626-4BB2-A3D6-FBAD5D6D0BCC}" type="presParOf" srcId="{3F34C1C5-7F62-4361-9178-6E2E494D8941}" destId="{7FB9343A-E37B-4C95-922A-CE9270DCA28A}" srcOrd="7" destOrd="0" presId="urn:microsoft.com/office/officeart/2005/8/layout/gear1"/>
    <dgm:cxn modelId="{C04391C2-15E3-4E9D-A262-11332E611999}" type="presParOf" srcId="{3F34C1C5-7F62-4361-9178-6E2E494D8941}" destId="{BE1DD900-C033-421C-966D-4AE633A0CD29}" srcOrd="8" destOrd="0" presId="urn:microsoft.com/office/officeart/2005/8/layout/gear1"/>
    <dgm:cxn modelId="{59085A8B-4E72-407D-96D6-36A9DAF51DAA}" type="presParOf" srcId="{3F34C1C5-7F62-4361-9178-6E2E494D8941}" destId="{EB680862-3377-447B-B043-1FD62B3AA3EF}" srcOrd="9" destOrd="0" presId="urn:microsoft.com/office/officeart/2005/8/layout/gear1"/>
    <dgm:cxn modelId="{FB243BB1-29B6-4808-BA3F-FBFA061C14E9}" type="presParOf" srcId="{3F34C1C5-7F62-4361-9178-6E2E494D8941}" destId="{4DC136D2-9268-4482-930A-4DB8EB25B74F}" srcOrd="10" destOrd="0" presId="urn:microsoft.com/office/officeart/2005/8/layout/gear1"/>
    <dgm:cxn modelId="{9AA9894B-44E3-4BF5-94B2-95D191C8779E}" type="presParOf" srcId="{3F34C1C5-7F62-4361-9178-6E2E494D8941}" destId="{1F69C8C8-C662-430D-A9C9-00B9BA78D000}" srcOrd="11" destOrd="0" presId="urn:microsoft.com/office/officeart/2005/8/layout/gear1"/>
    <dgm:cxn modelId="{86EBB854-4CCD-4C23-BB03-AB00D7817E81}" type="presParOf" srcId="{3F34C1C5-7F62-4361-9178-6E2E494D8941}" destId="{C374D4AF-7650-44B6-A4AE-BE60DCAC74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32933-5F33-451C-A4AB-D773DA5A1D8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6AA3EB6-39DE-4A55-B9F4-61A4CCBEC7B5}">
      <dgm:prSet phldrT="[Texto]" custT="1"/>
      <dgm:spPr/>
      <dgm:t>
        <a:bodyPr/>
        <a:lstStyle/>
        <a:p>
          <a:r>
            <a:rPr lang="es-CO" sz="1050" dirty="0" smtClean="0"/>
            <a:t>Redes neuronales</a:t>
          </a:r>
          <a:endParaRPr lang="es-CO" sz="1050" dirty="0"/>
        </a:p>
      </dgm:t>
    </dgm:pt>
    <dgm:pt modelId="{5D2E33D1-4EFD-419F-BB61-C42783C066FD}" type="parTrans" cxnId="{0D69F1DF-AB10-4FBB-894F-015AF88166F4}">
      <dgm:prSet/>
      <dgm:spPr/>
      <dgm:t>
        <a:bodyPr/>
        <a:lstStyle/>
        <a:p>
          <a:endParaRPr lang="es-CO" sz="4000"/>
        </a:p>
      </dgm:t>
    </dgm:pt>
    <dgm:pt modelId="{2173F8C4-EB82-45B2-9C37-751604D71DC9}" type="sibTrans" cxnId="{0D69F1DF-AB10-4FBB-894F-015AF88166F4}">
      <dgm:prSet/>
      <dgm:spPr/>
      <dgm:t>
        <a:bodyPr/>
        <a:lstStyle/>
        <a:p>
          <a:endParaRPr lang="es-CO" sz="4000"/>
        </a:p>
      </dgm:t>
    </dgm:pt>
    <dgm:pt modelId="{EF6A582F-A4D1-48FC-8208-50A74E19754B}">
      <dgm:prSet phldrT="[Texto]" custT="1"/>
      <dgm:spPr/>
      <dgm:t>
        <a:bodyPr/>
        <a:lstStyle/>
        <a:p>
          <a:r>
            <a:rPr lang="es-CO" sz="1200" dirty="0" smtClean="0"/>
            <a:t>MIP, Patrones para Apoyo dinámico en la navegación de contenidos </a:t>
          </a:r>
          <a:endParaRPr lang="es-CO" sz="1200" dirty="0"/>
        </a:p>
      </dgm:t>
    </dgm:pt>
    <dgm:pt modelId="{74BC1215-C5D0-4030-93E6-786610231C85}" type="parTrans" cxnId="{6AEE1266-4D8B-427A-8D18-5CD7B72DA8B2}">
      <dgm:prSet/>
      <dgm:spPr/>
      <dgm:t>
        <a:bodyPr/>
        <a:lstStyle/>
        <a:p>
          <a:endParaRPr lang="es-CO" sz="4000"/>
        </a:p>
      </dgm:t>
    </dgm:pt>
    <dgm:pt modelId="{FF9CA732-9388-4E13-9317-ABA4D79F4D6D}" type="sibTrans" cxnId="{6AEE1266-4D8B-427A-8D18-5CD7B72DA8B2}">
      <dgm:prSet/>
      <dgm:spPr/>
      <dgm:t>
        <a:bodyPr/>
        <a:lstStyle/>
        <a:p>
          <a:endParaRPr lang="es-CO" sz="4000"/>
        </a:p>
      </dgm:t>
    </dgm:pt>
    <dgm:pt modelId="{580CC9AF-1842-4EF7-B122-160502016BD7}">
      <dgm:prSet phldrT="[Texto]" custT="1"/>
      <dgm:spPr/>
      <dgm:t>
        <a:bodyPr/>
        <a:lstStyle/>
        <a:p>
          <a:r>
            <a:rPr lang="es-CO" sz="1200" dirty="0" smtClean="0"/>
            <a:t>SOM, Modelo de adaptar</a:t>
          </a:r>
          <a:endParaRPr lang="es-CO" sz="1200" dirty="0"/>
        </a:p>
      </dgm:t>
    </dgm:pt>
    <dgm:pt modelId="{1BC24DC8-0270-4084-AAFD-EEB4C86806ED}" type="parTrans" cxnId="{E7C75F96-D8A8-474A-98C5-07A0D6AF9A96}">
      <dgm:prSet/>
      <dgm:spPr/>
      <dgm:t>
        <a:bodyPr/>
        <a:lstStyle/>
        <a:p>
          <a:endParaRPr lang="es-CO" sz="4000"/>
        </a:p>
      </dgm:t>
    </dgm:pt>
    <dgm:pt modelId="{D3D70831-F74A-4898-8A99-3545D8B7E3F4}" type="sibTrans" cxnId="{E7C75F96-D8A8-474A-98C5-07A0D6AF9A96}">
      <dgm:prSet/>
      <dgm:spPr/>
      <dgm:t>
        <a:bodyPr/>
        <a:lstStyle/>
        <a:p>
          <a:endParaRPr lang="es-CO" sz="4000"/>
        </a:p>
      </dgm:t>
    </dgm:pt>
    <dgm:pt modelId="{425556EA-3E24-41AB-9771-178D747A533F}">
      <dgm:prSet phldrT="[Texto]" custT="1"/>
      <dgm:spPr/>
      <dgm:t>
        <a:bodyPr/>
        <a:lstStyle/>
        <a:p>
          <a:r>
            <a:rPr lang="es-CO" sz="1050" dirty="0" smtClean="0"/>
            <a:t>Planificación de IA</a:t>
          </a:r>
          <a:endParaRPr lang="es-CO" sz="1050" dirty="0"/>
        </a:p>
      </dgm:t>
    </dgm:pt>
    <dgm:pt modelId="{5B47B3B2-BF1A-4D1A-8BD7-8D66BFDD4D62}" type="parTrans" cxnId="{1950CCC5-C624-4B6E-B668-77BD76F8744D}">
      <dgm:prSet/>
      <dgm:spPr/>
      <dgm:t>
        <a:bodyPr/>
        <a:lstStyle/>
        <a:p>
          <a:endParaRPr lang="es-CO" sz="4000"/>
        </a:p>
      </dgm:t>
    </dgm:pt>
    <dgm:pt modelId="{CB96F9BD-F4C5-4E92-9C45-F07181916094}" type="sibTrans" cxnId="{1950CCC5-C624-4B6E-B668-77BD76F8744D}">
      <dgm:prSet/>
      <dgm:spPr/>
      <dgm:t>
        <a:bodyPr/>
        <a:lstStyle/>
        <a:p>
          <a:endParaRPr lang="es-CO" sz="4000"/>
        </a:p>
      </dgm:t>
    </dgm:pt>
    <dgm:pt modelId="{A4E6FBA7-B2A6-4A11-92C1-B5B5855B6F4D}">
      <dgm:prSet phldrT="[Texto]" custT="1"/>
      <dgm:spPr/>
      <dgm:t>
        <a:bodyPr/>
        <a:lstStyle/>
        <a:p>
          <a:r>
            <a:rPr lang="es-CO" sz="1200" dirty="0" smtClean="0"/>
            <a:t>Recursos</a:t>
          </a:r>
          <a:endParaRPr lang="es-CO" sz="1200" dirty="0"/>
        </a:p>
      </dgm:t>
    </dgm:pt>
    <dgm:pt modelId="{C466D8DE-7E09-4D5B-87BB-75D37DE18C5E}" type="parTrans" cxnId="{CBBECBDF-E9BF-4515-BF2D-9A9A7BB80F34}">
      <dgm:prSet/>
      <dgm:spPr/>
      <dgm:t>
        <a:bodyPr/>
        <a:lstStyle/>
        <a:p>
          <a:endParaRPr lang="es-CO" sz="4000"/>
        </a:p>
      </dgm:t>
    </dgm:pt>
    <dgm:pt modelId="{F2785676-49A1-41F1-BBCB-5E36AC0C353D}" type="sibTrans" cxnId="{CBBECBDF-E9BF-4515-BF2D-9A9A7BB80F34}">
      <dgm:prSet/>
      <dgm:spPr/>
      <dgm:t>
        <a:bodyPr/>
        <a:lstStyle/>
        <a:p>
          <a:endParaRPr lang="es-CO" sz="4000"/>
        </a:p>
      </dgm:t>
    </dgm:pt>
    <dgm:pt modelId="{3A2D576B-8C51-4AEE-916E-132C92A30852}">
      <dgm:prSet phldrT="[Texto]" custT="1"/>
      <dgm:spPr/>
      <dgm:t>
        <a:bodyPr/>
        <a:lstStyle/>
        <a:p>
          <a:r>
            <a:rPr lang="es-CO" sz="1200" dirty="0" smtClean="0"/>
            <a:t>Elementos de usuario y contexto (Modelo de usuario y contexto)</a:t>
          </a:r>
          <a:endParaRPr lang="es-CO" sz="1200" dirty="0"/>
        </a:p>
      </dgm:t>
    </dgm:pt>
    <dgm:pt modelId="{4A151CCD-4CA1-4026-958D-45B0752D35EC}" type="parTrans" cxnId="{C92E18BC-C5C9-4F71-92C0-1D86E81EECE2}">
      <dgm:prSet/>
      <dgm:spPr/>
      <dgm:t>
        <a:bodyPr/>
        <a:lstStyle/>
        <a:p>
          <a:endParaRPr lang="es-CO" sz="4000"/>
        </a:p>
      </dgm:t>
    </dgm:pt>
    <dgm:pt modelId="{9245647E-894E-48AC-AB73-68236B456B29}" type="sibTrans" cxnId="{C92E18BC-C5C9-4F71-92C0-1D86E81EECE2}">
      <dgm:prSet/>
      <dgm:spPr/>
      <dgm:t>
        <a:bodyPr/>
        <a:lstStyle/>
        <a:p>
          <a:endParaRPr lang="es-CO" sz="4000"/>
        </a:p>
      </dgm:t>
    </dgm:pt>
    <dgm:pt modelId="{5CA5E901-7767-44FB-9B4B-01F5EEFEB484}">
      <dgm:prSet phldrT="[Texto]" custT="1"/>
      <dgm:spPr/>
      <dgm:t>
        <a:bodyPr/>
        <a:lstStyle/>
        <a:p>
          <a:r>
            <a:rPr lang="es-CO" sz="1050" dirty="0" smtClean="0"/>
            <a:t>CBR (razonamiento basado en casos</a:t>
          </a:r>
          <a:endParaRPr lang="es-CO" sz="1050" dirty="0"/>
        </a:p>
      </dgm:t>
    </dgm:pt>
    <dgm:pt modelId="{106C6972-2D64-405C-B4A5-433094AD4B02}" type="parTrans" cxnId="{7478B074-C617-41B1-92E9-16FBAD94AA4F}">
      <dgm:prSet/>
      <dgm:spPr/>
      <dgm:t>
        <a:bodyPr/>
        <a:lstStyle/>
        <a:p>
          <a:endParaRPr lang="es-CO" sz="4000"/>
        </a:p>
      </dgm:t>
    </dgm:pt>
    <dgm:pt modelId="{D31507DE-C9F2-4E55-A69D-9D55716698F7}" type="sibTrans" cxnId="{7478B074-C617-41B1-92E9-16FBAD94AA4F}">
      <dgm:prSet/>
      <dgm:spPr/>
      <dgm:t>
        <a:bodyPr/>
        <a:lstStyle/>
        <a:p>
          <a:endParaRPr lang="es-CO" sz="4000"/>
        </a:p>
      </dgm:t>
    </dgm:pt>
    <dgm:pt modelId="{8D8D60DA-7482-461C-9E9B-3C0B3DD1DC13}">
      <dgm:prSet phldrT="[Texto]" custT="1"/>
      <dgm:spPr/>
      <dgm:t>
        <a:bodyPr/>
        <a:lstStyle/>
        <a:p>
          <a:r>
            <a:rPr lang="es-CO" sz="1200" dirty="0" smtClean="0"/>
            <a:t>Referenciando una medida, tener una valoración cuántica. </a:t>
          </a:r>
          <a:endParaRPr lang="es-CO" sz="1200" dirty="0"/>
        </a:p>
      </dgm:t>
    </dgm:pt>
    <dgm:pt modelId="{6EC66BA7-3214-4FFC-8E69-A5D82F70A5DD}" type="parTrans" cxnId="{BE3BDC77-10D2-4726-845C-1C4C6C8D41DD}">
      <dgm:prSet/>
      <dgm:spPr/>
      <dgm:t>
        <a:bodyPr/>
        <a:lstStyle/>
        <a:p>
          <a:endParaRPr lang="es-CO" sz="4000"/>
        </a:p>
      </dgm:t>
    </dgm:pt>
    <dgm:pt modelId="{DF048EF3-5903-4885-8ACE-90DD5A84187D}" type="sibTrans" cxnId="{BE3BDC77-10D2-4726-845C-1C4C6C8D41DD}">
      <dgm:prSet/>
      <dgm:spPr/>
      <dgm:t>
        <a:bodyPr/>
        <a:lstStyle/>
        <a:p>
          <a:endParaRPr lang="es-CO" sz="4000"/>
        </a:p>
      </dgm:t>
    </dgm:pt>
    <dgm:pt modelId="{91D8B5EB-E378-4FAE-A9ED-E53A1253FA4A}">
      <dgm:prSet phldrT="[Texto]" custT="1"/>
      <dgm:spPr/>
      <dgm:t>
        <a:bodyPr/>
        <a:lstStyle/>
        <a:p>
          <a:r>
            <a:rPr lang="es-CO" sz="1050" dirty="0" smtClean="0"/>
            <a:t>Minería de datos</a:t>
          </a:r>
          <a:endParaRPr lang="es-CO" sz="1050" dirty="0"/>
        </a:p>
      </dgm:t>
    </dgm:pt>
    <dgm:pt modelId="{3C5BF8C1-2C8D-40E1-B31F-5F89AAD3C631}" type="parTrans" cxnId="{A34A606B-A524-4EA1-A811-17F330820B87}">
      <dgm:prSet/>
      <dgm:spPr/>
      <dgm:t>
        <a:bodyPr/>
        <a:lstStyle/>
        <a:p>
          <a:endParaRPr lang="es-CO" sz="4000"/>
        </a:p>
      </dgm:t>
    </dgm:pt>
    <dgm:pt modelId="{BEE3F63E-2D15-4F8E-90CF-F53F9FDA578E}" type="sibTrans" cxnId="{A34A606B-A524-4EA1-A811-17F330820B87}">
      <dgm:prSet/>
      <dgm:spPr/>
      <dgm:t>
        <a:bodyPr/>
        <a:lstStyle/>
        <a:p>
          <a:endParaRPr lang="es-CO" sz="4000"/>
        </a:p>
      </dgm:t>
    </dgm:pt>
    <dgm:pt modelId="{19C46589-C80F-472F-8EFF-87F44A3AB6F3}">
      <dgm:prSet phldrT="[Texto]" custT="1"/>
      <dgm:spPr/>
      <dgm:t>
        <a:bodyPr/>
        <a:lstStyle/>
        <a:p>
          <a:r>
            <a:rPr lang="es-CO" sz="1200" dirty="0" smtClean="0"/>
            <a:t>SMA-RBC (experiencia previa) validación de expertos mejora recomendación</a:t>
          </a:r>
          <a:endParaRPr lang="es-CO" sz="1200" dirty="0"/>
        </a:p>
      </dgm:t>
    </dgm:pt>
    <dgm:pt modelId="{1C970411-5A40-4521-8D82-0C50A875581D}" type="parTrans" cxnId="{E8EF9D16-5FB2-4EE7-BA03-1535A8FC1E2C}">
      <dgm:prSet/>
      <dgm:spPr/>
      <dgm:t>
        <a:bodyPr/>
        <a:lstStyle/>
        <a:p>
          <a:endParaRPr lang="es-CO" sz="4000"/>
        </a:p>
      </dgm:t>
    </dgm:pt>
    <dgm:pt modelId="{E882D93B-6403-4ACA-AA16-7370BE0501B6}" type="sibTrans" cxnId="{E8EF9D16-5FB2-4EE7-BA03-1535A8FC1E2C}">
      <dgm:prSet/>
      <dgm:spPr/>
      <dgm:t>
        <a:bodyPr/>
        <a:lstStyle/>
        <a:p>
          <a:endParaRPr lang="es-CO" sz="4000"/>
        </a:p>
      </dgm:t>
    </dgm:pt>
    <dgm:pt modelId="{CFFC75AD-9A17-4F17-856F-25C3E17701B0}">
      <dgm:prSet phldrT="[Texto]" custT="1"/>
      <dgm:spPr/>
      <dgm:t>
        <a:bodyPr/>
        <a:lstStyle/>
        <a:p>
          <a:r>
            <a:rPr lang="es-CO" sz="1050" dirty="0" smtClean="0"/>
            <a:t>Redes Bayesianas</a:t>
          </a:r>
          <a:endParaRPr lang="es-CO" sz="1050" dirty="0"/>
        </a:p>
      </dgm:t>
    </dgm:pt>
    <dgm:pt modelId="{F89039DC-007A-4B77-8470-8ECD63BBF31F}" type="parTrans" cxnId="{83B8FB53-A35A-4AD4-B316-336A80D2849F}">
      <dgm:prSet/>
      <dgm:spPr/>
      <dgm:t>
        <a:bodyPr/>
        <a:lstStyle/>
        <a:p>
          <a:endParaRPr lang="es-CO" sz="4000"/>
        </a:p>
      </dgm:t>
    </dgm:pt>
    <dgm:pt modelId="{4EE716EE-BA74-4110-86A7-40CEC9140EE2}" type="sibTrans" cxnId="{83B8FB53-A35A-4AD4-B316-336A80D2849F}">
      <dgm:prSet/>
      <dgm:spPr/>
      <dgm:t>
        <a:bodyPr/>
        <a:lstStyle/>
        <a:p>
          <a:endParaRPr lang="es-CO" sz="4000"/>
        </a:p>
      </dgm:t>
    </dgm:pt>
    <dgm:pt modelId="{EF393772-97F0-42F3-8DF3-3ADF393D95F5}">
      <dgm:prSet phldrT="[Texto]" custT="1"/>
      <dgm:spPr/>
      <dgm:t>
        <a:bodyPr/>
        <a:lstStyle/>
        <a:p>
          <a:r>
            <a:rPr lang="es-CO" sz="1200" dirty="0" smtClean="0"/>
            <a:t>Modelar los datos capturados</a:t>
          </a:r>
          <a:endParaRPr lang="es-CO" sz="1200" dirty="0"/>
        </a:p>
      </dgm:t>
    </dgm:pt>
    <dgm:pt modelId="{7B3113E4-FD07-4BE5-BB2C-EDE77B8578C6}" type="parTrans" cxnId="{E4606BFC-37E2-43C7-9669-72792E3448B0}">
      <dgm:prSet/>
      <dgm:spPr/>
      <dgm:t>
        <a:bodyPr/>
        <a:lstStyle/>
        <a:p>
          <a:endParaRPr lang="es-CO" sz="4000"/>
        </a:p>
      </dgm:t>
    </dgm:pt>
    <dgm:pt modelId="{E3AACCFA-B1EA-4EDA-98F1-09F522F73BB5}" type="sibTrans" cxnId="{E4606BFC-37E2-43C7-9669-72792E3448B0}">
      <dgm:prSet/>
      <dgm:spPr/>
      <dgm:t>
        <a:bodyPr/>
        <a:lstStyle/>
        <a:p>
          <a:endParaRPr lang="es-CO" sz="4000"/>
        </a:p>
      </dgm:t>
    </dgm:pt>
    <dgm:pt modelId="{5880520C-DF97-4D98-95E7-99A7165B9306}">
      <dgm:prSet phldrT="[Texto]" custT="1"/>
      <dgm:spPr/>
      <dgm:t>
        <a:bodyPr/>
        <a:lstStyle/>
        <a:p>
          <a:r>
            <a:rPr lang="es-CO" sz="1050" dirty="0" smtClean="0"/>
            <a:t>Lógica difusa</a:t>
          </a:r>
          <a:endParaRPr lang="es-CO" sz="1050" dirty="0"/>
        </a:p>
      </dgm:t>
    </dgm:pt>
    <dgm:pt modelId="{BDE0CC54-8625-4D74-90A8-5021F7A9F45C}" type="parTrans" cxnId="{DF227C0C-3DA3-4803-BEF5-3FFB9A03E52A}">
      <dgm:prSet/>
      <dgm:spPr/>
      <dgm:t>
        <a:bodyPr/>
        <a:lstStyle/>
        <a:p>
          <a:endParaRPr lang="es-CO" sz="4000"/>
        </a:p>
      </dgm:t>
    </dgm:pt>
    <dgm:pt modelId="{93C3038F-F6C4-48A8-B2E5-F9B910DF83B9}" type="sibTrans" cxnId="{DF227C0C-3DA3-4803-BEF5-3FFB9A03E52A}">
      <dgm:prSet/>
      <dgm:spPr/>
      <dgm:t>
        <a:bodyPr/>
        <a:lstStyle/>
        <a:p>
          <a:endParaRPr lang="es-CO" sz="4000"/>
        </a:p>
      </dgm:t>
    </dgm:pt>
    <dgm:pt modelId="{A13B7216-E750-4C3A-AB5C-05C5CE86CF29}">
      <dgm:prSet phldrT="[Texto]" custT="1"/>
      <dgm:spPr/>
      <dgm:t>
        <a:bodyPr/>
        <a:lstStyle/>
        <a:p>
          <a:r>
            <a:rPr lang="es-CO" sz="1200" dirty="0" smtClean="0"/>
            <a:t>Modelar y definir recomendaciones</a:t>
          </a:r>
          <a:endParaRPr lang="es-CO" sz="1200" dirty="0"/>
        </a:p>
      </dgm:t>
    </dgm:pt>
    <dgm:pt modelId="{682EA134-AF5F-4E09-85E2-87F77C50A511}" type="parTrans" cxnId="{29B2E466-7F93-448D-906B-2BA27976B6C9}">
      <dgm:prSet/>
      <dgm:spPr/>
      <dgm:t>
        <a:bodyPr/>
        <a:lstStyle/>
        <a:p>
          <a:endParaRPr lang="es-CO" sz="4000"/>
        </a:p>
      </dgm:t>
    </dgm:pt>
    <dgm:pt modelId="{FD990768-ADFB-4893-A534-721FF10D401D}" type="sibTrans" cxnId="{29B2E466-7F93-448D-906B-2BA27976B6C9}">
      <dgm:prSet/>
      <dgm:spPr/>
      <dgm:t>
        <a:bodyPr/>
        <a:lstStyle/>
        <a:p>
          <a:endParaRPr lang="es-CO" sz="4000"/>
        </a:p>
      </dgm:t>
    </dgm:pt>
    <dgm:pt modelId="{B915A5DC-CBE6-42F6-85E4-276FD15B2427}" type="pres">
      <dgm:prSet presAssocID="{55E32933-5F33-451C-A4AB-D773DA5A1D8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C38D5-6EE1-4006-903E-F43B500D9DB2}" type="pres">
      <dgm:prSet presAssocID="{06AA3EB6-39DE-4A55-B9F4-61A4CCBEC7B5}" presName="compNode" presStyleCnt="0"/>
      <dgm:spPr/>
    </dgm:pt>
    <dgm:pt modelId="{E8E4FFAF-AA18-48FC-BE7C-37FBDDED88DD}" type="pres">
      <dgm:prSet presAssocID="{06AA3EB6-39DE-4A55-B9F4-61A4CCBEC7B5}" presName="aNode" presStyleLbl="bgShp" presStyleIdx="0" presStyleCnt="6"/>
      <dgm:spPr/>
      <dgm:t>
        <a:bodyPr/>
        <a:lstStyle/>
        <a:p>
          <a:endParaRPr lang="en-US"/>
        </a:p>
      </dgm:t>
    </dgm:pt>
    <dgm:pt modelId="{8D393E08-ED3E-4393-8343-04343AECD656}" type="pres">
      <dgm:prSet presAssocID="{06AA3EB6-39DE-4A55-B9F4-61A4CCBEC7B5}" presName="textNode" presStyleLbl="bgShp" presStyleIdx="0" presStyleCnt="6"/>
      <dgm:spPr/>
      <dgm:t>
        <a:bodyPr/>
        <a:lstStyle/>
        <a:p>
          <a:endParaRPr lang="en-US"/>
        </a:p>
      </dgm:t>
    </dgm:pt>
    <dgm:pt modelId="{2A3ABB77-0CA7-4F5B-BDE5-B04B844C905D}" type="pres">
      <dgm:prSet presAssocID="{06AA3EB6-39DE-4A55-B9F4-61A4CCBEC7B5}" presName="compChildNode" presStyleCnt="0"/>
      <dgm:spPr/>
    </dgm:pt>
    <dgm:pt modelId="{2B5E0A75-DDFF-4567-9B60-961DE6FD9CBB}" type="pres">
      <dgm:prSet presAssocID="{06AA3EB6-39DE-4A55-B9F4-61A4CCBEC7B5}" presName="theInnerList" presStyleCnt="0"/>
      <dgm:spPr/>
    </dgm:pt>
    <dgm:pt modelId="{ACAEF073-CD85-4E80-8EA9-9974E9FD8ABA}" type="pres">
      <dgm:prSet presAssocID="{EF6A582F-A4D1-48FC-8208-50A74E19754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A14E-31B9-4CB0-B52F-95E24A058BEC}" type="pres">
      <dgm:prSet presAssocID="{EF6A582F-A4D1-48FC-8208-50A74E19754B}" presName="aSpace2" presStyleCnt="0"/>
      <dgm:spPr/>
    </dgm:pt>
    <dgm:pt modelId="{7D9E266D-8003-427D-9F89-7060DAB1DCC4}" type="pres">
      <dgm:prSet presAssocID="{580CC9AF-1842-4EF7-B122-160502016BD7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562A-7420-4C2A-B775-E2B74C03FDB3}" type="pres">
      <dgm:prSet presAssocID="{06AA3EB6-39DE-4A55-B9F4-61A4CCBEC7B5}" presName="aSpace" presStyleCnt="0"/>
      <dgm:spPr/>
    </dgm:pt>
    <dgm:pt modelId="{9C087279-9213-456F-B4E4-E2797549B026}" type="pres">
      <dgm:prSet presAssocID="{425556EA-3E24-41AB-9771-178D747A533F}" presName="compNode" presStyleCnt="0"/>
      <dgm:spPr/>
    </dgm:pt>
    <dgm:pt modelId="{56F8FFFD-937A-415A-A4E7-69E33B7521E4}" type="pres">
      <dgm:prSet presAssocID="{425556EA-3E24-41AB-9771-178D747A533F}" presName="aNode" presStyleLbl="bgShp" presStyleIdx="1" presStyleCnt="6"/>
      <dgm:spPr/>
      <dgm:t>
        <a:bodyPr/>
        <a:lstStyle/>
        <a:p>
          <a:endParaRPr lang="en-US"/>
        </a:p>
      </dgm:t>
    </dgm:pt>
    <dgm:pt modelId="{62DDA15C-BA8C-4D3A-90D7-D854F6EDC13E}" type="pres">
      <dgm:prSet presAssocID="{425556EA-3E24-41AB-9771-178D747A533F}" presName="textNode" presStyleLbl="bgShp" presStyleIdx="1" presStyleCnt="6"/>
      <dgm:spPr/>
      <dgm:t>
        <a:bodyPr/>
        <a:lstStyle/>
        <a:p>
          <a:endParaRPr lang="en-US"/>
        </a:p>
      </dgm:t>
    </dgm:pt>
    <dgm:pt modelId="{69BF7E3E-58B6-4E14-A849-860525044D35}" type="pres">
      <dgm:prSet presAssocID="{425556EA-3E24-41AB-9771-178D747A533F}" presName="compChildNode" presStyleCnt="0"/>
      <dgm:spPr/>
    </dgm:pt>
    <dgm:pt modelId="{48333E33-A8B9-4E55-A925-803CEC42E403}" type="pres">
      <dgm:prSet presAssocID="{425556EA-3E24-41AB-9771-178D747A533F}" presName="theInnerList" presStyleCnt="0"/>
      <dgm:spPr/>
    </dgm:pt>
    <dgm:pt modelId="{3EC247B6-2F8C-44BB-BF0E-2C5945FBCC4B}" type="pres">
      <dgm:prSet presAssocID="{A4E6FBA7-B2A6-4A11-92C1-B5B5855B6F4D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A21C2-C6DA-4F9F-BF7E-CC7CAD1C8219}" type="pres">
      <dgm:prSet presAssocID="{A4E6FBA7-B2A6-4A11-92C1-B5B5855B6F4D}" presName="aSpace2" presStyleCnt="0"/>
      <dgm:spPr/>
    </dgm:pt>
    <dgm:pt modelId="{536C027E-5BD1-4C32-8FEF-181DDE23C2BB}" type="pres">
      <dgm:prSet presAssocID="{3A2D576B-8C51-4AEE-916E-132C92A30852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F681-1E0F-4A0A-A808-834AF8B36A95}" type="pres">
      <dgm:prSet presAssocID="{425556EA-3E24-41AB-9771-178D747A533F}" presName="aSpace" presStyleCnt="0"/>
      <dgm:spPr/>
    </dgm:pt>
    <dgm:pt modelId="{81531836-2447-4843-816D-39ECC8AA1123}" type="pres">
      <dgm:prSet presAssocID="{5CA5E901-7767-44FB-9B4B-01F5EEFEB484}" presName="compNode" presStyleCnt="0"/>
      <dgm:spPr/>
    </dgm:pt>
    <dgm:pt modelId="{4EDDBD5F-9184-41F8-9CFB-9C71B600E0D9}" type="pres">
      <dgm:prSet presAssocID="{5CA5E901-7767-44FB-9B4B-01F5EEFEB484}" presName="aNode" presStyleLbl="bgShp" presStyleIdx="2" presStyleCnt="6"/>
      <dgm:spPr/>
      <dgm:t>
        <a:bodyPr/>
        <a:lstStyle/>
        <a:p>
          <a:endParaRPr lang="en-US"/>
        </a:p>
      </dgm:t>
    </dgm:pt>
    <dgm:pt modelId="{33461B8A-8524-497E-A95E-319D566A0515}" type="pres">
      <dgm:prSet presAssocID="{5CA5E901-7767-44FB-9B4B-01F5EEFEB484}" presName="textNode" presStyleLbl="bgShp" presStyleIdx="2" presStyleCnt="6"/>
      <dgm:spPr/>
      <dgm:t>
        <a:bodyPr/>
        <a:lstStyle/>
        <a:p>
          <a:endParaRPr lang="en-US"/>
        </a:p>
      </dgm:t>
    </dgm:pt>
    <dgm:pt modelId="{88E3615C-33F3-4030-95F6-63F6AD2A3F20}" type="pres">
      <dgm:prSet presAssocID="{5CA5E901-7767-44FB-9B4B-01F5EEFEB484}" presName="compChildNode" presStyleCnt="0"/>
      <dgm:spPr/>
    </dgm:pt>
    <dgm:pt modelId="{77CA8B7F-E714-4FA1-A216-6E064FDB8B01}" type="pres">
      <dgm:prSet presAssocID="{5CA5E901-7767-44FB-9B4B-01F5EEFEB484}" presName="theInnerList" presStyleCnt="0"/>
      <dgm:spPr/>
    </dgm:pt>
    <dgm:pt modelId="{D34CA609-7968-49FE-8DC7-FF5026726770}" type="pres">
      <dgm:prSet presAssocID="{19C46589-C80F-472F-8EFF-87F44A3AB6F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D4CF5-5F9C-4E40-BA28-9084ACFF7EA7}" type="pres">
      <dgm:prSet presAssocID="{5CA5E901-7767-44FB-9B4B-01F5EEFEB484}" presName="aSpace" presStyleCnt="0"/>
      <dgm:spPr/>
    </dgm:pt>
    <dgm:pt modelId="{9B8A9B00-0ED8-433B-9F6A-458B5511BAB9}" type="pres">
      <dgm:prSet presAssocID="{91D8B5EB-E378-4FAE-A9ED-E53A1253FA4A}" presName="compNode" presStyleCnt="0"/>
      <dgm:spPr/>
    </dgm:pt>
    <dgm:pt modelId="{1B954282-45AC-4AC4-98CE-ADE360A7DEA1}" type="pres">
      <dgm:prSet presAssocID="{91D8B5EB-E378-4FAE-A9ED-E53A1253FA4A}" presName="aNode" presStyleLbl="bgShp" presStyleIdx="3" presStyleCnt="6"/>
      <dgm:spPr/>
      <dgm:t>
        <a:bodyPr/>
        <a:lstStyle/>
        <a:p>
          <a:endParaRPr lang="en-US"/>
        </a:p>
      </dgm:t>
    </dgm:pt>
    <dgm:pt modelId="{63BD5201-5A0A-4DCA-8699-2B38C02479AF}" type="pres">
      <dgm:prSet presAssocID="{91D8B5EB-E378-4FAE-A9ED-E53A1253FA4A}" presName="textNode" presStyleLbl="bgShp" presStyleIdx="3" presStyleCnt="6"/>
      <dgm:spPr/>
      <dgm:t>
        <a:bodyPr/>
        <a:lstStyle/>
        <a:p>
          <a:endParaRPr lang="en-US"/>
        </a:p>
      </dgm:t>
    </dgm:pt>
    <dgm:pt modelId="{A7E2D567-72C6-440D-8883-D315CDC9CE5D}" type="pres">
      <dgm:prSet presAssocID="{91D8B5EB-E378-4FAE-A9ED-E53A1253FA4A}" presName="compChildNode" presStyleCnt="0"/>
      <dgm:spPr/>
    </dgm:pt>
    <dgm:pt modelId="{5357F5D4-A18A-4A2A-BDF5-0DBFFB322B99}" type="pres">
      <dgm:prSet presAssocID="{91D8B5EB-E378-4FAE-A9ED-E53A1253FA4A}" presName="theInnerList" presStyleCnt="0"/>
      <dgm:spPr/>
    </dgm:pt>
    <dgm:pt modelId="{D4472984-4B3C-4446-9513-374E19A8953C}" type="pres">
      <dgm:prSet presAssocID="{EF393772-97F0-42F3-8DF3-3ADF393D95F5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9F132-D612-4068-A1F6-E1D451BCA9E1}" type="pres">
      <dgm:prSet presAssocID="{91D8B5EB-E378-4FAE-A9ED-E53A1253FA4A}" presName="aSpace" presStyleCnt="0"/>
      <dgm:spPr/>
    </dgm:pt>
    <dgm:pt modelId="{75F0815B-A335-40BF-9481-1DA86961D462}" type="pres">
      <dgm:prSet presAssocID="{CFFC75AD-9A17-4F17-856F-25C3E17701B0}" presName="compNode" presStyleCnt="0"/>
      <dgm:spPr/>
    </dgm:pt>
    <dgm:pt modelId="{098FC0E1-6E88-4C12-A342-AC1AA2F5474F}" type="pres">
      <dgm:prSet presAssocID="{CFFC75AD-9A17-4F17-856F-25C3E17701B0}" presName="aNode" presStyleLbl="bgShp" presStyleIdx="4" presStyleCnt="6"/>
      <dgm:spPr/>
      <dgm:t>
        <a:bodyPr/>
        <a:lstStyle/>
        <a:p>
          <a:endParaRPr lang="en-US"/>
        </a:p>
      </dgm:t>
    </dgm:pt>
    <dgm:pt modelId="{1C7A6AAC-4712-4A88-B2EE-7ECE2DD9E61A}" type="pres">
      <dgm:prSet presAssocID="{CFFC75AD-9A17-4F17-856F-25C3E17701B0}" presName="textNode" presStyleLbl="bgShp" presStyleIdx="4" presStyleCnt="6"/>
      <dgm:spPr/>
      <dgm:t>
        <a:bodyPr/>
        <a:lstStyle/>
        <a:p>
          <a:endParaRPr lang="en-US"/>
        </a:p>
      </dgm:t>
    </dgm:pt>
    <dgm:pt modelId="{BED1D39F-BDBB-4446-83C7-20EFC1C1C06F}" type="pres">
      <dgm:prSet presAssocID="{CFFC75AD-9A17-4F17-856F-25C3E17701B0}" presName="compChildNode" presStyleCnt="0"/>
      <dgm:spPr/>
    </dgm:pt>
    <dgm:pt modelId="{DD758FC3-05DF-4C9E-B0C7-BC7B78A5CFEB}" type="pres">
      <dgm:prSet presAssocID="{CFFC75AD-9A17-4F17-856F-25C3E17701B0}" presName="theInnerList" presStyleCnt="0"/>
      <dgm:spPr/>
    </dgm:pt>
    <dgm:pt modelId="{803B7736-A1B7-473A-8B41-E4B8825146C5}" type="pres">
      <dgm:prSet presAssocID="{A13B7216-E750-4C3A-AB5C-05C5CE86CF29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26870-0982-4A04-AC41-7859822251D4}" type="pres">
      <dgm:prSet presAssocID="{CFFC75AD-9A17-4F17-856F-25C3E17701B0}" presName="aSpace" presStyleCnt="0"/>
      <dgm:spPr/>
    </dgm:pt>
    <dgm:pt modelId="{C48BA099-4E54-4475-A0A8-1933E9570CB8}" type="pres">
      <dgm:prSet presAssocID="{5880520C-DF97-4D98-95E7-99A7165B9306}" presName="compNode" presStyleCnt="0"/>
      <dgm:spPr/>
    </dgm:pt>
    <dgm:pt modelId="{A782E378-92F7-4B8E-A23B-F3F85E20E8FC}" type="pres">
      <dgm:prSet presAssocID="{5880520C-DF97-4D98-95E7-99A7165B9306}" presName="aNode" presStyleLbl="bgShp" presStyleIdx="5" presStyleCnt="6"/>
      <dgm:spPr/>
      <dgm:t>
        <a:bodyPr/>
        <a:lstStyle/>
        <a:p>
          <a:endParaRPr lang="en-US"/>
        </a:p>
      </dgm:t>
    </dgm:pt>
    <dgm:pt modelId="{16ACCF02-6740-453C-A867-898C6F878398}" type="pres">
      <dgm:prSet presAssocID="{5880520C-DF97-4D98-95E7-99A7165B9306}" presName="textNode" presStyleLbl="bgShp" presStyleIdx="5" presStyleCnt="6"/>
      <dgm:spPr/>
      <dgm:t>
        <a:bodyPr/>
        <a:lstStyle/>
        <a:p>
          <a:endParaRPr lang="en-US"/>
        </a:p>
      </dgm:t>
    </dgm:pt>
    <dgm:pt modelId="{6F50AE32-08F0-4E41-B1D8-A0EEFCD019ED}" type="pres">
      <dgm:prSet presAssocID="{5880520C-DF97-4D98-95E7-99A7165B9306}" presName="compChildNode" presStyleCnt="0"/>
      <dgm:spPr/>
    </dgm:pt>
    <dgm:pt modelId="{2C0A7A29-15F8-4EB1-B5A6-3426A33A22BE}" type="pres">
      <dgm:prSet presAssocID="{5880520C-DF97-4D98-95E7-99A7165B9306}" presName="theInnerList" presStyleCnt="0"/>
      <dgm:spPr/>
    </dgm:pt>
    <dgm:pt modelId="{15FBD131-002B-415F-9A69-BEE104FAEB99}" type="pres">
      <dgm:prSet presAssocID="{8D8D60DA-7482-461C-9E9B-3C0B3DD1DC13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0B5B0-F9BF-444F-BEC6-5C53FC5335B4}" type="presOf" srcId="{91D8B5EB-E378-4FAE-A9ED-E53A1253FA4A}" destId="{63BD5201-5A0A-4DCA-8699-2B38C02479AF}" srcOrd="1" destOrd="0" presId="urn:microsoft.com/office/officeart/2005/8/layout/lProcess2"/>
    <dgm:cxn modelId="{DF227C0C-3DA3-4803-BEF5-3FFB9A03E52A}" srcId="{55E32933-5F33-451C-A4AB-D773DA5A1D88}" destId="{5880520C-DF97-4D98-95E7-99A7165B9306}" srcOrd="5" destOrd="0" parTransId="{BDE0CC54-8625-4D74-90A8-5021F7A9F45C}" sibTransId="{93C3038F-F6C4-48A8-B2E5-F9B910DF83B9}"/>
    <dgm:cxn modelId="{0D69F1DF-AB10-4FBB-894F-015AF88166F4}" srcId="{55E32933-5F33-451C-A4AB-D773DA5A1D88}" destId="{06AA3EB6-39DE-4A55-B9F4-61A4CCBEC7B5}" srcOrd="0" destOrd="0" parTransId="{5D2E33D1-4EFD-419F-BB61-C42783C066FD}" sibTransId="{2173F8C4-EB82-45B2-9C37-751604D71DC9}"/>
    <dgm:cxn modelId="{1950CCC5-C624-4B6E-B668-77BD76F8744D}" srcId="{55E32933-5F33-451C-A4AB-D773DA5A1D88}" destId="{425556EA-3E24-41AB-9771-178D747A533F}" srcOrd="1" destOrd="0" parTransId="{5B47B3B2-BF1A-4D1A-8BD7-8D66BFDD4D62}" sibTransId="{CB96F9BD-F4C5-4E92-9C45-F07181916094}"/>
    <dgm:cxn modelId="{C1714C04-7F1A-443B-8846-F9275552071A}" type="presOf" srcId="{5CA5E901-7767-44FB-9B4B-01F5EEFEB484}" destId="{33461B8A-8524-497E-A95E-319D566A0515}" srcOrd="1" destOrd="0" presId="urn:microsoft.com/office/officeart/2005/8/layout/lProcess2"/>
    <dgm:cxn modelId="{42403008-38E7-4C76-B6F5-B3CAFCA4BA34}" type="presOf" srcId="{3A2D576B-8C51-4AEE-916E-132C92A30852}" destId="{536C027E-5BD1-4C32-8FEF-181DDE23C2BB}" srcOrd="0" destOrd="0" presId="urn:microsoft.com/office/officeart/2005/8/layout/lProcess2"/>
    <dgm:cxn modelId="{7478B074-C617-41B1-92E9-16FBAD94AA4F}" srcId="{55E32933-5F33-451C-A4AB-D773DA5A1D88}" destId="{5CA5E901-7767-44FB-9B4B-01F5EEFEB484}" srcOrd="2" destOrd="0" parTransId="{106C6972-2D64-405C-B4A5-433094AD4B02}" sibTransId="{D31507DE-C9F2-4E55-A69D-9D55716698F7}"/>
    <dgm:cxn modelId="{C92E18BC-C5C9-4F71-92C0-1D86E81EECE2}" srcId="{425556EA-3E24-41AB-9771-178D747A533F}" destId="{3A2D576B-8C51-4AEE-916E-132C92A30852}" srcOrd="1" destOrd="0" parTransId="{4A151CCD-4CA1-4026-958D-45B0752D35EC}" sibTransId="{9245647E-894E-48AC-AB73-68236B456B29}"/>
    <dgm:cxn modelId="{EF7ADF0C-A966-4FF6-8CD2-A5AC5FE17F0A}" type="presOf" srcId="{425556EA-3E24-41AB-9771-178D747A533F}" destId="{56F8FFFD-937A-415A-A4E7-69E33B7521E4}" srcOrd="0" destOrd="0" presId="urn:microsoft.com/office/officeart/2005/8/layout/lProcess2"/>
    <dgm:cxn modelId="{1DA40AB4-0AAE-4862-8758-4CB2E5144B6F}" type="presOf" srcId="{EF393772-97F0-42F3-8DF3-3ADF393D95F5}" destId="{D4472984-4B3C-4446-9513-374E19A8953C}" srcOrd="0" destOrd="0" presId="urn:microsoft.com/office/officeart/2005/8/layout/lProcess2"/>
    <dgm:cxn modelId="{D53F8417-2A42-4590-9871-D19976E521B3}" type="presOf" srcId="{5CA5E901-7767-44FB-9B4B-01F5EEFEB484}" destId="{4EDDBD5F-9184-41F8-9CFB-9C71B600E0D9}" srcOrd="0" destOrd="0" presId="urn:microsoft.com/office/officeart/2005/8/layout/lProcess2"/>
    <dgm:cxn modelId="{BC76D27C-F32B-4335-AA15-8DA780A4B783}" type="presOf" srcId="{5880520C-DF97-4D98-95E7-99A7165B9306}" destId="{16ACCF02-6740-453C-A867-898C6F878398}" srcOrd="1" destOrd="0" presId="urn:microsoft.com/office/officeart/2005/8/layout/lProcess2"/>
    <dgm:cxn modelId="{BE3BDC77-10D2-4726-845C-1C4C6C8D41DD}" srcId="{5880520C-DF97-4D98-95E7-99A7165B9306}" destId="{8D8D60DA-7482-461C-9E9B-3C0B3DD1DC13}" srcOrd="0" destOrd="0" parTransId="{6EC66BA7-3214-4FFC-8E69-A5D82F70A5DD}" sibTransId="{DF048EF3-5903-4885-8ACE-90DD5A84187D}"/>
    <dgm:cxn modelId="{6AEE1266-4D8B-427A-8D18-5CD7B72DA8B2}" srcId="{06AA3EB6-39DE-4A55-B9F4-61A4CCBEC7B5}" destId="{EF6A582F-A4D1-48FC-8208-50A74E19754B}" srcOrd="0" destOrd="0" parTransId="{74BC1215-C5D0-4030-93E6-786610231C85}" sibTransId="{FF9CA732-9388-4E13-9317-ABA4D79F4D6D}"/>
    <dgm:cxn modelId="{25D95BD3-1F72-4626-BB40-C52296A8CDA2}" type="presOf" srcId="{55E32933-5F33-451C-A4AB-D773DA5A1D88}" destId="{B915A5DC-CBE6-42F6-85E4-276FD15B2427}" srcOrd="0" destOrd="0" presId="urn:microsoft.com/office/officeart/2005/8/layout/lProcess2"/>
    <dgm:cxn modelId="{E8EF9D16-5FB2-4EE7-BA03-1535A8FC1E2C}" srcId="{5CA5E901-7767-44FB-9B4B-01F5EEFEB484}" destId="{19C46589-C80F-472F-8EFF-87F44A3AB6F3}" srcOrd="0" destOrd="0" parTransId="{1C970411-5A40-4521-8D82-0C50A875581D}" sibTransId="{E882D93B-6403-4ACA-AA16-7370BE0501B6}"/>
    <dgm:cxn modelId="{4A5EB0EB-1A09-4C98-A70D-31B3E0A40FC6}" type="presOf" srcId="{A13B7216-E750-4C3A-AB5C-05C5CE86CF29}" destId="{803B7736-A1B7-473A-8B41-E4B8825146C5}" srcOrd="0" destOrd="0" presId="urn:microsoft.com/office/officeart/2005/8/layout/lProcess2"/>
    <dgm:cxn modelId="{E7C75F96-D8A8-474A-98C5-07A0D6AF9A96}" srcId="{06AA3EB6-39DE-4A55-B9F4-61A4CCBEC7B5}" destId="{580CC9AF-1842-4EF7-B122-160502016BD7}" srcOrd="1" destOrd="0" parTransId="{1BC24DC8-0270-4084-AAFD-EEB4C86806ED}" sibTransId="{D3D70831-F74A-4898-8A99-3545D8B7E3F4}"/>
    <dgm:cxn modelId="{A278DA03-7661-4517-8992-B05545D8CC8B}" type="presOf" srcId="{425556EA-3E24-41AB-9771-178D747A533F}" destId="{62DDA15C-BA8C-4D3A-90D7-D854F6EDC13E}" srcOrd="1" destOrd="0" presId="urn:microsoft.com/office/officeart/2005/8/layout/lProcess2"/>
    <dgm:cxn modelId="{CBBECBDF-E9BF-4515-BF2D-9A9A7BB80F34}" srcId="{425556EA-3E24-41AB-9771-178D747A533F}" destId="{A4E6FBA7-B2A6-4A11-92C1-B5B5855B6F4D}" srcOrd="0" destOrd="0" parTransId="{C466D8DE-7E09-4D5B-87BB-75D37DE18C5E}" sibTransId="{F2785676-49A1-41F1-BBCB-5E36AC0C353D}"/>
    <dgm:cxn modelId="{83B8FB53-A35A-4AD4-B316-336A80D2849F}" srcId="{55E32933-5F33-451C-A4AB-D773DA5A1D88}" destId="{CFFC75AD-9A17-4F17-856F-25C3E17701B0}" srcOrd="4" destOrd="0" parTransId="{F89039DC-007A-4B77-8470-8ECD63BBF31F}" sibTransId="{4EE716EE-BA74-4110-86A7-40CEC9140EE2}"/>
    <dgm:cxn modelId="{4416CCCE-60D8-4D33-9F19-89D88059B86F}" type="presOf" srcId="{EF6A582F-A4D1-48FC-8208-50A74E19754B}" destId="{ACAEF073-CD85-4E80-8EA9-9974E9FD8ABA}" srcOrd="0" destOrd="0" presId="urn:microsoft.com/office/officeart/2005/8/layout/lProcess2"/>
    <dgm:cxn modelId="{DD4D1725-E4E9-41B1-AB59-F26A4B0B714A}" type="presOf" srcId="{06AA3EB6-39DE-4A55-B9F4-61A4CCBEC7B5}" destId="{8D393E08-ED3E-4393-8343-04343AECD656}" srcOrd="1" destOrd="0" presId="urn:microsoft.com/office/officeart/2005/8/layout/lProcess2"/>
    <dgm:cxn modelId="{A34A606B-A524-4EA1-A811-17F330820B87}" srcId="{55E32933-5F33-451C-A4AB-D773DA5A1D88}" destId="{91D8B5EB-E378-4FAE-A9ED-E53A1253FA4A}" srcOrd="3" destOrd="0" parTransId="{3C5BF8C1-2C8D-40E1-B31F-5F89AAD3C631}" sibTransId="{BEE3F63E-2D15-4F8E-90CF-F53F9FDA578E}"/>
    <dgm:cxn modelId="{60298BB8-E980-4089-9F37-4597192FD881}" type="presOf" srcId="{5880520C-DF97-4D98-95E7-99A7165B9306}" destId="{A782E378-92F7-4B8E-A23B-F3F85E20E8FC}" srcOrd="0" destOrd="0" presId="urn:microsoft.com/office/officeart/2005/8/layout/lProcess2"/>
    <dgm:cxn modelId="{A4EBE4A7-E266-4C77-9500-A025EB37538A}" type="presOf" srcId="{8D8D60DA-7482-461C-9E9B-3C0B3DD1DC13}" destId="{15FBD131-002B-415F-9A69-BEE104FAEB99}" srcOrd="0" destOrd="0" presId="urn:microsoft.com/office/officeart/2005/8/layout/lProcess2"/>
    <dgm:cxn modelId="{71B2E630-0241-4D93-A94E-A4751F199FBF}" type="presOf" srcId="{A4E6FBA7-B2A6-4A11-92C1-B5B5855B6F4D}" destId="{3EC247B6-2F8C-44BB-BF0E-2C5945FBCC4B}" srcOrd="0" destOrd="0" presId="urn:microsoft.com/office/officeart/2005/8/layout/lProcess2"/>
    <dgm:cxn modelId="{EF310EE4-935A-4F19-B786-3FA784498DE1}" type="presOf" srcId="{91D8B5EB-E378-4FAE-A9ED-E53A1253FA4A}" destId="{1B954282-45AC-4AC4-98CE-ADE360A7DEA1}" srcOrd="0" destOrd="0" presId="urn:microsoft.com/office/officeart/2005/8/layout/lProcess2"/>
    <dgm:cxn modelId="{6FB45C37-165F-4F83-88C7-0354DA4F0D4C}" type="presOf" srcId="{580CC9AF-1842-4EF7-B122-160502016BD7}" destId="{7D9E266D-8003-427D-9F89-7060DAB1DCC4}" srcOrd="0" destOrd="0" presId="urn:microsoft.com/office/officeart/2005/8/layout/lProcess2"/>
    <dgm:cxn modelId="{E4606BFC-37E2-43C7-9669-72792E3448B0}" srcId="{91D8B5EB-E378-4FAE-A9ED-E53A1253FA4A}" destId="{EF393772-97F0-42F3-8DF3-3ADF393D95F5}" srcOrd="0" destOrd="0" parTransId="{7B3113E4-FD07-4BE5-BB2C-EDE77B8578C6}" sibTransId="{E3AACCFA-B1EA-4EDA-98F1-09F522F73BB5}"/>
    <dgm:cxn modelId="{9B188078-5070-483F-A55D-6D17DFF13BC5}" type="presOf" srcId="{19C46589-C80F-472F-8EFF-87F44A3AB6F3}" destId="{D34CA609-7968-49FE-8DC7-FF5026726770}" srcOrd="0" destOrd="0" presId="urn:microsoft.com/office/officeart/2005/8/layout/lProcess2"/>
    <dgm:cxn modelId="{29B2E466-7F93-448D-906B-2BA27976B6C9}" srcId="{CFFC75AD-9A17-4F17-856F-25C3E17701B0}" destId="{A13B7216-E750-4C3A-AB5C-05C5CE86CF29}" srcOrd="0" destOrd="0" parTransId="{682EA134-AF5F-4E09-85E2-87F77C50A511}" sibTransId="{FD990768-ADFB-4893-A534-721FF10D401D}"/>
    <dgm:cxn modelId="{9A7252CF-6EEE-404F-BBED-3D2A87A6199B}" type="presOf" srcId="{CFFC75AD-9A17-4F17-856F-25C3E17701B0}" destId="{1C7A6AAC-4712-4A88-B2EE-7ECE2DD9E61A}" srcOrd="1" destOrd="0" presId="urn:microsoft.com/office/officeart/2005/8/layout/lProcess2"/>
    <dgm:cxn modelId="{E13180FB-D65B-45CB-B0DC-7B37E062EE1D}" type="presOf" srcId="{06AA3EB6-39DE-4A55-B9F4-61A4CCBEC7B5}" destId="{E8E4FFAF-AA18-48FC-BE7C-37FBDDED88DD}" srcOrd="0" destOrd="0" presId="urn:microsoft.com/office/officeart/2005/8/layout/lProcess2"/>
    <dgm:cxn modelId="{2F3CFEBF-FEF9-4685-A039-E3E88ADA3BE3}" type="presOf" srcId="{CFFC75AD-9A17-4F17-856F-25C3E17701B0}" destId="{098FC0E1-6E88-4C12-A342-AC1AA2F5474F}" srcOrd="0" destOrd="0" presId="urn:microsoft.com/office/officeart/2005/8/layout/lProcess2"/>
    <dgm:cxn modelId="{B29B0177-4DED-401E-85D2-4528B1962C8A}" type="presParOf" srcId="{B915A5DC-CBE6-42F6-85E4-276FD15B2427}" destId="{2B0C38D5-6EE1-4006-903E-F43B500D9DB2}" srcOrd="0" destOrd="0" presId="urn:microsoft.com/office/officeart/2005/8/layout/lProcess2"/>
    <dgm:cxn modelId="{6F1E1612-DFC1-49AD-BE90-9612198CADAA}" type="presParOf" srcId="{2B0C38D5-6EE1-4006-903E-F43B500D9DB2}" destId="{E8E4FFAF-AA18-48FC-BE7C-37FBDDED88DD}" srcOrd="0" destOrd="0" presId="urn:microsoft.com/office/officeart/2005/8/layout/lProcess2"/>
    <dgm:cxn modelId="{423D985E-F961-4400-A594-2AE4912EA2C1}" type="presParOf" srcId="{2B0C38D5-6EE1-4006-903E-F43B500D9DB2}" destId="{8D393E08-ED3E-4393-8343-04343AECD656}" srcOrd="1" destOrd="0" presId="urn:microsoft.com/office/officeart/2005/8/layout/lProcess2"/>
    <dgm:cxn modelId="{62CF128A-D2D8-42DA-A68A-B1B893215055}" type="presParOf" srcId="{2B0C38D5-6EE1-4006-903E-F43B500D9DB2}" destId="{2A3ABB77-0CA7-4F5B-BDE5-B04B844C905D}" srcOrd="2" destOrd="0" presId="urn:microsoft.com/office/officeart/2005/8/layout/lProcess2"/>
    <dgm:cxn modelId="{762F015E-7638-4F5D-B386-944BECD24AB2}" type="presParOf" srcId="{2A3ABB77-0CA7-4F5B-BDE5-B04B844C905D}" destId="{2B5E0A75-DDFF-4567-9B60-961DE6FD9CBB}" srcOrd="0" destOrd="0" presId="urn:microsoft.com/office/officeart/2005/8/layout/lProcess2"/>
    <dgm:cxn modelId="{7D72EF7F-57E4-47B6-91A2-AA6B11B918B6}" type="presParOf" srcId="{2B5E0A75-DDFF-4567-9B60-961DE6FD9CBB}" destId="{ACAEF073-CD85-4E80-8EA9-9974E9FD8ABA}" srcOrd="0" destOrd="0" presId="urn:microsoft.com/office/officeart/2005/8/layout/lProcess2"/>
    <dgm:cxn modelId="{8DE2B800-D8E7-439C-80D8-0CA31F02D79A}" type="presParOf" srcId="{2B5E0A75-DDFF-4567-9B60-961DE6FD9CBB}" destId="{9264A14E-31B9-4CB0-B52F-95E24A058BEC}" srcOrd="1" destOrd="0" presId="urn:microsoft.com/office/officeart/2005/8/layout/lProcess2"/>
    <dgm:cxn modelId="{AFD13B09-A2DA-4F64-86D2-26669FD63E29}" type="presParOf" srcId="{2B5E0A75-DDFF-4567-9B60-961DE6FD9CBB}" destId="{7D9E266D-8003-427D-9F89-7060DAB1DCC4}" srcOrd="2" destOrd="0" presId="urn:microsoft.com/office/officeart/2005/8/layout/lProcess2"/>
    <dgm:cxn modelId="{AB297F19-44AF-4067-91B2-ADFFA86CF0DB}" type="presParOf" srcId="{B915A5DC-CBE6-42F6-85E4-276FD15B2427}" destId="{E080562A-7420-4C2A-B775-E2B74C03FDB3}" srcOrd="1" destOrd="0" presId="urn:microsoft.com/office/officeart/2005/8/layout/lProcess2"/>
    <dgm:cxn modelId="{E1D61D4C-EFAB-47C4-BCD6-4939B0C29833}" type="presParOf" srcId="{B915A5DC-CBE6-42F6-85E4-276FD15B2427}" destId="{9C087279-9213-456F-B4E4-E2797549B026}" srcOrd="2" destOrd="0" presId="urn:microsoft.com/office/officeart/2005/8/layout/lProcess2"/>
    <dgm:cxn modelId="{6258A444-CB17-4752-B23D-D86163727339}" type="presParOf" srcId="{9C087279-9213-456F-B4E4-E2797549B026}" destId="{56F8FFFD-937A-415A-A4E7-69E33B7521E4}" srcOrd="0" destOrd="0" presId="urn:microsoft.com/office/officeart/2005/8/layout/lProcess2"/>
    <dgm:cxn modelId="{5F9EBB8C-FDBC-4B56-A317-AC00A7A6E579}" type="presParOf" srcId="{9C087279-9213-456F-B4E4-E2797549B026}" destId="{62DDA15C-BA8C-4D3A-90D7-D854F6EDC13E}" srcOrd="1" destOrd="0" presId="urn:microsoft.com/office/officeart/2005/8/layout/lProcess2"/>
    <dgm:cxn modelId="{CA1A4876-1B25-419B-94C4-B6AB4BDD558E}" type="presParOf" srcId="{9C087279-9213-456F-B4E4-E2797549B026}" destId="{69BF7E3E-58B6-4E14-A849-860525044D35}" srcOrd="2" destOrd="0" presId="urn:microsoft.com/office/officeart/2005/8/layout/lProcess2"/>
    <dgm:cxn modelId="{6E8F8A64-2720-4A03-A97F-41E1750EB181}" type="presParOf" srcId="{69BF7E3E-58B6-4E14-A849-860525044D35}" destId="{48333E33-A8B9-4E55-A925-803CEC42E403}" srcOrd="0" destOrd="0" presId="urn:microsoft.com/office/officeart/2005/8/layout/lProcess2"/>
    <dgm:cxn modelId="{9FA292CE-DBB5-46B2-9F55-D18425EDA699}" type="presParOf" srcId="{48333E33-A8B9-4E55-A925-803CEC42E403}" destId="{3EC247B6-2F8C-44BB-BF0E-2C5945FBCC4B}" srcOrd="0" destOrd="0" presId="urn:microsoft.com/office/officeart/2005/8/layout/lProcess2"/>
    <dgm:cxn modelId="{290DE9E3-D2C4-4949-BE1B-2D90CA021EC0}" type="presParOf" srcId="{48333E33-A8B9-4E55-A925-803CEC42E403}" destId="{C57A21C2-C6DA-4F9F-BF7E-CC7CAD1C8219}" srcOrd="1" destOrd="0" presId="urn:microsoft.com/office/officeart/2005/8/layout/lProcess2"/>
    <dgm:cxn modelId="{1E855D6D-93FD-4736-9B86-EBBA36DB6465}" type="presParOf" srcId="{48333E33-A8B9-4E55-A925-803CEC42E403}" destId="{536C027E-5BD1-4C32-8FEF-181DDE23C2BB}" srcOrd="2" destOrd="0" presId="urn:microsoft.com/office/officeart/2005/8/layout/lProcess2"/>
    <dgm:cxn modelId="{E8EC860E-119B-4918-9A1D-079CEDFCF0AC}" type="presParOf" srcId="{B915A5DC-CBE6-42F6-85E4-276FD15B2427}" destId="{5C88F681-1E0F-4A0A-A808-834AF8B36A95}" srcOrd="3" destOrd="0" presId="urn:microsoft.com/office/officeart/2005/8/layout/lProcess2"/>
    <dgm:cxn modelId="{0B2855BB-622C-4C57-B884-D8EC402AAB38}" type="presParOf" srcId="{B915A5DC-CBE6-42F6-85E4-276FD15B2427}" destId="{81531836-2447-4843-816D-39ECC8AA1123}" srcOrd="4" destOrd="0" presId="urn:microsoft.com/office/officeart/2005/8/layout/lProcess2"/>
    <dgm:cxn modelId="{3FCD6E20-A442-4F56-B78D-7BD77247FB88}" type="presParOf" srcId="{81531836-2447-4843-816D-39ECC8AA1123}" destId="{4EDDBD5F-9184-41F8-9CFB-9C71B600E0D9}" srcOrd="0" destOrd="0" presId="urn:microsoft.com/office/officeart/2005/8/layout/lProcess2"/>
    <dgm:cxn modelId="{0B1A4770-AECF-4AF6-8C2B-550EC8F4D7CA}" type="presParOf" srcId="{81531836-2447-4843-816D-39ECC8AA1123}" destId="{33461B8A-8524-497E-A95E-319D566A0515}" srcOrd="1" destOrd="0" presId="urn:microsoft.com/office/officeart/2005/8/layout/lProcess2"/>
    <dgm:cxn modelId="{06A9D35D-80C1-4747-AF55-BD4F973DA8E9}" type="presParOf" srcId="{81531836-2447-4843-816D-39ECC8AA1123}" destId="{88E3615C-33F3-4030-95F6-63F6AD2A3F20}" srcOrd="2" destOrd="0" presId="urn:microsoft.com/office/officeart/2005/8/layout/lProcess2"/>
    <dgm:cxn modelId="{8AE820B2-F70A-4831-9073-E7C9D04D5A75}" type="presParOf" srcId="{88E3615C-33F3-4030-95F6-63F6AD2A3F20}" destId="{77CA8B7F-E714-4FA1-A216-6E064FDB8B01}" srcOrd="0" destOrd="0" presId="urn:microsoft.com/office/officeart/2005/8/layout/lProcess2"/>
    <dgm:cxn modelId="{197CC968-455C-4B6D-956B-68852C519EDA}" type="presParOf" srcId="{77CA8B7F-E714-4FA1-A216-6E064FDB8B01}" destId="{D34CA609-7968-49FE-8DC7-FF5026726770}" srcOrd="0" destOrd="0" presId="urn:microsoft.com/office/officeart/2005/8/layout/lProcess2"/>
    <dgm:cxn modelId="{ECEC23AF-DB9A-4FBE-89F3-233C5051381C}" type="presParOf" srcId="{B915A5DC-CBE6-42F6-85E4-276FD15B2427}" destId="{FE2D4CF5-5F9C-4E40-BA28-9084ACFF7EA7}" srcOrd="5" destOrd="0" presId="urn:microsoft.com/office/officeart/2005/8/layout/lProcess2"/>
    <dgm:cxn modelId="{2C9CC3E9-324A-4FA6-B360-8AF436A0052E}" type="presParOf" srcId="{B915A5DC-CBE6-42F6-85E4-276FD15B2427}" destId="{9B8A9B00-0ED8-433B-9F6A-458B5511BAB9}" srcOrd="6" destOrd="0" presId="urn:microsoft.com/office/officeart/2005/8/layout/lProcess2"/>
    <dgm:cxn modelId="{A0CBCCB8-59C1-4B6B-8014-FE04F9AD5595}" type="presParOf" srcId="{9B8A9B00-0ED8-433B-9F6A-458B5511BAB9}" destId="{1B954282-45AC-4AC4-98CE-ADE360A7DEA1}" srcOrd="0" destOrd="0" presId="urn:microsoft.com/office/officeart/2005/8/layout/lProcess2"/>
    <dgm:cxn modelId="{A106BD34-F6A2-40D8-A63E-5BCD6EC8A6F1}" type="presParOf" srcId="{9B8A9B00-0ED8-433B-9F6A-458B5511BAB9}" destId="{63BD5201-5A0A-4DCA-8699-2B38C02479AF}" srcOrd="1" destOrd="0" presId="urn:microsoft.com/office/officeart/2005/8/layout/lProcess2"/>
    <dgm:cxn modelId="{2593E1F7-A5AA-4EAF-B1E0-F66C1167BAD3}" type="presParOf" srcId="{9B8A9B00-0ED8-433B-9F6A-458B5511BAB9}" destId="{A7E2D567-72C6-440D-8883-D315CDC9CE5D}" srcOrd="2" destOrd="0" presId="urn:microsoft.com/office/officeart/2005/8/layout/lProcess2"/>
    <dgm:cxn modelId="{ABF3E430-25AD-4062-9043-ABEF8F4F7489}" type="presParOf" srcId="{A7E2D567-72C6-440D-8883-D315CDC9CE5D}" destId="{5357F5D4-A18A-4A2A-BDF5-0DBFFB322B99}" srcOrd="0" destOrd="0" presId="urn:microsoft.com/office/officeart/2005/8/layout/lProcess2"/>
    <dgm:cxn modelId="{143B59BE-DCD1-4AB9-B2D1-6C17C9054929}" type="presParOf" srcId="{5357F5D4-A18A-4A2A-BDF5-0DBFFB322B99}" destId="{D4472984-4B3C-4446-9513-374E19A8953C}" srcOrd="0" destOrd="0" presId="urn:microsoft.com/office/officeart/2005/8/layout/lProcess2"/>
    <dgm:cxn modelId="{3D027564-27A4-4F9C-BE7E-37B245383B53}" type="presParOf" srcId="{B915A5DC-CBE6-42F6-85E4-276FD15B2427}" destId="{2FA9F132-D612-4068-A1F6-E1D451BCA9E1}" srcOrd="7" destOrd="0" presId="urn:microsoft.com/office/officeart/2005/8/layout/lProcess2"/>
    <dgm:cxn modelId="{576B5D19-09B7-40C9-BAE1-AF68E24BEA62}" type="presParOf" srcId="{B915A5DC-CBE6-42F6-85E4-276FD15B2427}" destId="{75F0815B-A335-40BF-9481-1DA86961D462}" srcOrd="8" destOrd="0" presId="urn:microsoft.com/office/officeart/2005/8/layout/lProcess2"/>
    <dgm:cxn modelId="{E93AC3F1-E7F6-4C05-8A0F-9E4AF53EBE02}" type="presParOf" srcId="{75F0815B-A335-40BF-9481-1DA86961D462}" destId="{098FC0E1-6E88-4C12-A342-AC1AA2F5474F}" srcOrd="0" destOrd="0" presId="urn:microsoft.com/office/officeart/2005/8/layout/lProcess2"/>
    <dgm:cxn modelId="{61D5BFC0-28B6-4F10-B76B-A817B32589FD}" type="presParOf" srcId="{75F0815B-A335-40BF-9481-1DA86961D462}" destId="{1C7A6AAC-4712-4A88-B2EE-7ECE2DD9E61A}" srcOrd="1" destOrd="0" presId="urn:microsoft.com/office/officeart/2005/8/layout/lProcess2"/>
    <dgm:cxn modelId="{DF10E03A-7845-44FE-864F-74811A9FA110}" type="presParOf" srcId="{75F0815B-A335-40BF-9481-1DA86961D462}" destId="{BED1D39F-BDBB-4446-83C7-20EFC1C1C06F}" srcOrd="2" destOrd="0" presId="urn:microsoft.com/office/officeart/2005/8/layout/lProcess2"/>
    <dgm:cxn modelId="{2573C186-63F1-4816-8444-3C0FD2DD3C2D}" type="presParOf" srcId="{BED1D39F-BDBB-4446-83C7-20EFC1C1C06F}" destId="{DD758FC3-05DF-4C9E-B0C7-BC7B78A5CFEB}" srcOrd="0" destOrd="0" presId="urn:microsoft.com/office/officeart/2005/8/layout/lProcess2"/>
    <dgm:cxn modelId="{9B3ADECE-DC76-47A7-9CEF-39DBAA4B0F41}" type="presParOf" srcId="{DD758FC3-05DF-4C9E-B0C7-BC7B78A5CFEB}" destId="{803B7736-A1B7-473A-8B41-E4B8825146C5}" srcOrd="0" destOrd="0" presId="urn:microsoft.com/office/officeart/2005/8/layout/lProcess2"/>
    <dgm:cxn modelId="{71844E88-B383-4EA2-B0C1-C34A12FFCB46}" type="presParOf" srcId="{B915A5DC-CBE6-42F6-85E4-276FD15B2427}" destId="{B7E26870-0982-4A04-AC41-7859822251D4}" srcOrd="9" destOrd="0" presId="urn:microsoft.com/office/officeart/2005/8/layout/lProcess2"/>
    <dgm:cxn modelId="{3CF081D1-601E-4AE1-A017-5FC2781EB9BA}" type="presParOf" srcId="{B915A5DC-CBE6-42F6-85E4-276FD15B2427}" destId="{C48BA099-4E54-4475-A0A8-1933E9570CB8}" srcOrd="10" destOrd="0" presId="urn:microsoft.com/office/officeart/2005/8/layout/lProcess2"/>
    <dgm:cxn modelId="{2473D0F8-8C4E-4F92-A72F-19C360662609}" type="presParOf" srcId="{C48BA099-4E54-4475-A0A8-1933E9570CB8}" destId="{A782E378-92F7-4B8E-A23B-F3F85E20E8FC}" srcOrd="0" destOrd="0" presId="urn:microsoft.com/office/officeart/2005/8/layout/lProcess2"/>
    <dgm:cxn modelId="{99471663-2442-4DE7-9F4E-24E39A98AE29}" type="presParOf" srcId="{C48BA099-4E54-4475-A0A8-1933E9570CB8}" destId="{16ACCF02-6740-453C-A867-898C6F878398}" srcOrd="1" destOrd="0" presId="urn:microsoft.com/office/officeart/2005/8/layout/lProcess2"/>
    <dgm:cxn modelId="{3EC4E34C-77A1-4DCB-BC11-8386035279AB}" type="presParOf" srcId="{C48BA099-4E54-4475-A0A8-1933E9570CB8}" destId="{6F50AE32-08F0-4E41-B1D8-A0EEFCD019ED}" srcOrd="2" destOrd="0" presId="urn:microsoft.com/office/officeart/2005/8/layout/lProcess2"/>
    <dgm:cxn modelId="{7281ADD0-EAEC-4D60-9393-76F95B600F59}" type="presParOf" srcId="{6F50AE32-08F0-4E41-B1D8-A0EEFCD019ED}" destId="{2C0A7A29-15F8-4EB1-B5A6-3426A33A22BE}" srcOrd="0" destOrd="0" presId="urn:microsoft.com/office/officeart/2005/8/layout/lProcess2"/>
    <dgm:cxn modelId="{C01D3243-95B4-4749-AACE-5CCDCF4C2533}" type="presParOf" srcId="{2C0A7A29-15F8-4EB1-B5A6-3426A33A22BE}" destId="{15FBD131-002B-415F-9A69-BEE104FAEB9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4D365-5594-48D9-9182-5992597D4192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792EBAE-FC52-4207-96D0-67AADDF3FE57}">
      <dgm:prSet phldrT="[Texto]" custT="1"/>
      <dgm:spPr/>
      <dgm:t>
        <a:bodyPr/>
        <a:lstStyle/>
        <a:p>
          <a:pPr algn="ctr"/>
          <a:r>
            <a:rPr lang="es-CO" sz="1100" dirty="0" smtClean="0"/>
            <a:t>2. Proponer la mejor solución (DCU)</a:t>
          </a:r>
          <a:endParaRPr lang="es-CO" sz="1100" dirty="0"/>
        </a:p>
      </dgm:t>
    </dgm:pt>
    <dgm:pt modelId="{5003E8DD-DE0D-49AD-AE5F-2CA56768F5F5}" type="parTrans" cxnId="{29677A6D-CC76-4F00-ADDE-C8C814F0E017}">
      <dgm:prSet/>
      <dgm:spPr/>
      <dgm:t>
        <a:bodyPr/>
        <a:lstStyle/>
        <a:p>
          <a:pPr algn="ctr"/>
          <a:endParaRPr lang="es-CO"/>
        </a:p>
      </dgm:t>
    </dgm:pt>
    <dgm:pt modelId="{017AA32E-7C35-4A76-ABC2-FBC9EECADF4A}" type="sibTrans" cxnId="{29677A6D-CC76-4F00-ADDE-C8C814F0E017}">
      <dgm:prSet/>
      <dgm:spPr/>
      <dgm:t>
        <a:bodyPr/>
        <a:lstStyle/>
        <a:p>
          <a:pPr algn="ctr"/>
          <a:endParaRPr lang="es-CO"/>
        </a:p>
      </dgm:t>
    </dgm:pt>
    <dgm:pt modelId="{6CF7014B-CBE7-4062-9E9E-C617009DC96C}">
      <dgm:prSet phldrT="[Texto]" custT="1"/>
      <dgm:spPr/>
      <dgm:t>
        <a:bodyPr/>
        <a:lstStyle/>
        <a:p>
          <a:pPr algn="ctr"/>
          <a:r>
            <a:rPr lang="es-CO" sz="1100" dirty="0" smtClean="0"/>
            <a:t>3. Construir y desarrollar la mejor solución (DCU-</a:t>
          </a:r>
          <a:r>
            <a:rPr lang="es-CO" sz="1100" dirty="0" err="1" smtClean="0"/>
            <a:t>Delphy</a:t>
          </a:r>
          <a:r>
            <a:rPr lang="es-CO" sz="1100" dirty="0" smtClean="0"/>
            <a:t>)</a:t>
          </a:r>
          <a:endParaRPr lang="es-CO" sz="1100" dirty="0"/>
        </a:p>
      </dgm:t>
    </dgm:pt>
    <dgm:pt modelId="{949D36DF-E309-432B-A17B-1E6C6F5C30FA}" type="parTrans" cxnId="{7E579C19-6FD6-49F4-9AC0-A14CA73AF155}">
      <dgm:prSet/>
      <dgm:spPr/>
      <dgm:t>
        <a:bodyPr/>
        <a:lstStyle/>
        <a:p>
          <a:pPr algn="ctr"/>
          <a:endParaRPr lang="es-CO"/>
        </a:p>
      </dgm:t>
    </dgm:pt>
    <dgm:pt modelId="{EA681411-4CC9-47F0-B41C-1AE6FD33AA64}" type="sibTrans" cxnId="{7E579C19-6FD6-49F4-9AC0-A14CA73AF155}">
      <dgm:prSet/>
      <dgm:spPr/>
      <dgm:t>
        <a:bodyPr/>
        <a:lstStyle/>
        <a:p>
          <a:pPr algn="ctr"/>
          <a:endParaRPr lang="es-CO"/>
        </a:p>
      </dgm:t>
    </dgm:pt>
    <dgm:pt modelId="{E61136D2-91DD-4BC9-ACCA-3F921C7CB7FB}">
      <dgm:prSet phldrT="[Texto]" custT="1"/>
      <dgm:spPr/>
      <dgm:t>
        <a:bodyPr/>
        <a:lstStyle/>
        <a:p>
          <a:pPr algn="ctr"/>
          <a:r>
            <a:rPr lang="es-CO" sz="1100" dirty="0" smtClean="0"/>
            <a:t>4. Medir analizar y evaluar (</a:t>
          </a:r>
          <a:r>
            <a:rPr lang="es-CO" sz="1100" dirty="0" err="1" smtClean="0"/>
            <a:t>Desmet</a:t>
          </a:r>
          <a:r>
            <a:rPr lang="es-CO" sz="1100" dirty="0" smtClean="0"/>
            <a:t>)</a:t>
          </a:r>
          <a:endParaRPr lang="es-CO" sz="1100" dirty="0"/>
        </a:p>
      </dgm:t>
    </dgm:pt>
    <dgm:pt modelId="{CF1FBFD5-EBD5-4032-BCCA-2DB4576E2817}" type="parTrans" cxnId="{A3EA066D-CD6D-450C-B99C-74F11DB87909}">
      <dgm:prSet/>
      <dgm:spPr/>
      <dgm:t>
        <a:bodyPr/>
        <a:lstStyle/>
        <a:p>
          <a:pPr algn="ctr"/>
          <a:endParaRPr lang="es-CO"/>
        </a:p>
      </dgm:t>
    </dgm:pt>
    <dgm:pt modelId="{AC8CE49A-47EC-48A4-BE66-09F958F36D74}" type="sibTrans" cxnId="{A3EA066D-CD6D-450C-B99C-74F11DB87909}">
      <dgm:prSet/>
      <dgm:spPr/>
      <dgm:t>
        <a:bodyPr/>
        <a:lstStyle/>
        <a:p>
          <a:pPr algn="ctr"/>
          <a:endParaRPr lang="es-CO"/>
        </a:p>
      </dgm:t>
    </dgm:pt>
    <dgm:pt modelId="{98463E1A-E37C-4754-83BA-905BAB617B3C}">
      <dgm:prSet phldrT="[Texto]" custT="1"/>
      <dgm:spPr/>
      <dgm:t>
        <a:bodyPr/>
        <a:lstStyle/>
        <a:p>
          <a:pPr algn="ctr"/>
          <a:r>
            <a:rPr lang="es-CO" sz="1100" dirty="0" smtClean="0"/>
            <a:t>5. Concluir y socializar (publicar)</a:t>
          </a:r>
          <a:endParaRPr lang="es-CO" sz="1100" dirty="0"/>
        </a:p>
      </dgm:t>
    </dgm:pt>
    <dgm:pt modelId="{7DD9D365-95EA-4EBD-B7BD-DD7D24349947}" type="parTrans" cxnId="{E7479A69-68C3-4F9B-82AF-2556DB6A0CFE}">
      <dgm:prSet/>
      <dgm:spPr/>
      <dgm:t>
        <a:bodyPr/>
        <a:lstStyle/>
        <a:p>
          <a:pPr algn="ctr"/>
          <a:endParaRPr lang="es-CO"/>
        </a:p>
      </dgm:t>
    </dgm:pt>
    <dgm:pt modelId="{E34D1BB1-2EFD-41FA-B549-1ABE75CC1BB2}" type="sibTrans" cxnId="{E7479A69-68C3-4F9B-82AF-2556DB6A0CFE}">
      <dgm:prSet/>
      <dgm:spPr/>
      <dgm:t>
        <a:bodyPr/>
        <a:lstStyle/>
        <a:p>
          <a:pPr algn="ctr"/>
          <a:endParaRPr lang="es-CO"/>
        </a:p>
      </dgm:t>
    </dgm:pt>
    <dgm:pt modelId="{B64F92B6-E697-4A1D-A550-917EDBEB452F}">
      <dgm:prSet phldrT="[Texto]" custT="1"/>
      <dgm:spPr/>
      <dgm:t>
        <a:bodyPr/>
        <a:lstStyle/>
        <a:p>
          <a:pPr algn="ctr"/>
          <a:r>
            <a:rPr lang="es-CO" sz="1100" dirty="0" smtClean="0"/>
            <a:t>1. Búsqueda  soluciones existentes(Revisión sistemática)</a:t>
          </a:r>
          <a:endParaRPr lang="es-CO" sz="1100" dirty="0"/>
        </a:p>
      </dgm:t>
    </dgm:pt>
    <dgm:pt modelId="{E32B2A28-E66F-4144-981B-7E468C934AAD}" type="parTrans" cxnId="{8D7A41FD-FF3E-4BC5-8D58-E07FE4646C97}">
      <dgm:prSet/>
      <dgm:spPr/>
      <dgm:t>
        <a:bodyPr/>
        <a:lstStyle/>
        <a:p>
          <a:pPr algn="ctr"/>
          <a:endParaRPr lang="es-CO"/>
        </a:p>
      </dgm:t>
    </dgm:pt>
    <dgm:pt modelId="{4280CFA3-2781-4762-A76A-36C11011C15B}" type="sibTrans" cxnId="{8D7A41FD-FF3E-4BC5-8D58-E07FE4646C97}">
      <dgm:prSet/>
      <dgm:spPr/>
      <dgm:t>
        <a:bodyPr/>
        <a:lstStyle/>
        <a:p>
          <a:pPr algn="ctr"/>
          <a:endParaRPr lang="es-CO"/>
        </a:p>
      </dgm:t>
    </dgm:pt>
    <dgm:pt modelId="{13F5CA9B-06E6-4047-B4A3-E8C42E73C3C4}" type="pres">
      <dgm:prSet presAssocID="{15E4D365-5594-48D9-9182-5992597D41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46D3CB-7015-42DF-9BCD-6D370ADCF6D0}" type="pres">
      <dgm:prSet presAssocID="{B64F92B6-E697-4A1D-A550-917EDBEB452F}" presName="dummy" presStyleCnt="0"/>
      <dgm:spPr/>
    </dgm:pt>
    <dgm:pt modelId="{4CA6B968-AA60-4F65-8AB9-9884DDE783E1}" type="pres">
      <dgm:prSet presAssocID="{B64F92B6-E697-4A1D-A550-917EDBEB452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0B0B3E-7568-439B-930D-32CCC55480E6}" type="pres">
      <dgm:prSet presAssocID="{4280CFA3-2781-4762-A76A-36C11011C15B}" presName="sibTrans" presStyleLbl="node1" presStyleIdx="0" presStyleCnt="5"/>
      <dgm:spPr/>
      <dgm:t>
        <a:bodyPr/>
        <a:lstStyle/>
        <a:p>
          <a:endParaRPr lang="es-CO"/>
        </a:p>
      </dgm:t>
    </dgm:pt>
    <dgm:pt modelId="{41929DEB-F151-46E5-9345-EDE4C2E991A3}" type="pres">
      <dgm:prSet presAssocID="{4792EBAE-FC52-4207-96D0-67AADDF3FE57}" presName="dummy" presStyleCnt="0"/>
      <dgm:spPr/>
    </dgm:pt>
    <dgm:pt modelId="{7C86534A-FF0C-490C-8659-E417DDD76BB6}" type="pres">
      <dgm:prSet presAssocID="{4792EBAE-FC52-4207-96D0-67AADDF3FE5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52461E-2B89-45FB-BA3C-A5FFFCDFD8F0}" type="pres">
      <dgm:prSet presAssocID="{017AA32E-7C35-4A76-ABC2-FBC9EECADF4A}" presName="sibTrans" presStyleLbl="node1" presStyleIdx="1" presStyleCnt="5"/>
      <dgm:spPr/>
      <dgm:t>
        <a:bodyPr/>
        <a:lstStyle/>
        <a:p>
          <a:endParaRPr lang="es-CO"/>
        </a:p>
      </dgm:t>
    </dgm:pt>
    <dgm:pt modelId="{2AEC913B-BF70-40A3-ABB9-08A8B2F9A1EE}" type="pres">
      <dgm:prSet presAssocID="{6CF7014B-CBE7-4062-9E9E-C617009DC96C}" presName="dummy" presStyleCnt="0"/>
      <dgm:spPr/>
    </dgm:pt>
    <dgm:pt modelId="{0261B754-4A85-4428-90A7-3786AAFAAF85}" type="pres">
      <dgm:prSet presAssocID="{6CF7014B-CBE7-4062-9E9E-C617009DC96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BEBDAA-F8A2-4ECE-B97C-C73F4A46C8FB}" type="pres">
      <dgm:prSet presAssocID="{EA681411-4CC9-47F0-B41C-1AE6FD33AA64}" presName="sibTrans" presStyleLbl="node1" presStyleIdx="2" presStyleCnt="5"/>
      <dgm:spPr/>
      <dgm:t>
        <a:bodyPr/>
        <a:lstStyle/>
        <a:p>
          <a:endParaRPr lang="es-CO"/>
        </a:p>
      </dgm:t>
    </dgm:pt>
    <dgm:pt modelId="{2A15F3BF-A19A-4E6E-BA88-5033BBF02B0B}" type="pres">
      <dgm:prSet presAssocID="{E61136D2-91DD-4BC9-ACCA-3F921C7CB7FB}" presName="dummy" presStyleCnt="0"/>
      <dgm:spPr/>
    </dgm:pt>
    <dgm:pt modelId="{CE6ADAA8-533B-4A2C-94E0-70454A6883E0}" type="pres">
      <dgm:prSet presAssocID="{E61136D2-91DD-4BC9-ACCA-3F921C7CB7F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97E8F1-0482-4B3C-8F41-8F7881876FAA}" type="pres">
      <dgm:prSet presAssocID="{AC8CE49A-47EC-48A4-BE66-09F958F36D74}" presName="sibTrans" presStyleLbl="node1" presStyleIdx="3" presStyleCnt="5"/>
      <dgm:spPr/>
      <dgm:t>
        <a:bodyPr/>
        <a:lstStyle/>
        <a:p>
          <a:endParaRPr lang="es-CO"/>
        </a:p>
      </dgm:t>
    </dgm:pt>
    <dgm:pt modelId="{BB2B60C0-768A-412A-BCF3-8361BCFCF592}" type="pres">
      <dgm:prSet presAssocID="{98463E1A-E37C-4754-83BA-905BAB617B3C}" presName="dummy" presStyleCnt="0"/>
      <dgm:spPr/>
    </dgm:pt>
    <dgm:pt modelId="{4CAA3226-5C9B-40AE-AD93-8D91204DFE71}" type="pres">
      <dgm:prSet presAssocID="{98463E1A-E37C-4754-83BA-905BAB617B3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98FF6D-3EC5-4142-8E39-2F2E82978F57}" type="pres">
      <dgm:prSet presAssocID="{E34D1BB1-2EFD-41FA-B549-1ABE75CC1BB2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E9F75005-A758-4F0A-AED8-E06F51F3D560}" type="presOf" srcId="{E34D1BB1-2EFD-41FA-B549-1ABE75CC1BB2}" destId="{9A98FF6D-3EC5-4142-8E39-2F2E82978F57}" srcOrd="0" destOrd="0" presId="urn:microsoft.com/office/officeart/2005/8/layout/cycle1"/>
    <dgm:cxn modelId="{7F650BA6-EBF4-4352-9E96-5F7D6A7DC53E}" type="presOf" srcId="{B64F92B6-E697-4A1D-A550-917EDBEB452F}" destId="{4CA6B968-AA60-4F65-8AB9-9884DDE783E1}" srcOrd="0" destOrd="0" presId="urn:microsoft.com/office/officeart/2005/8/layout/cycle1"/>
    <dgm:cxn modelId="{E790BF1B-4C63-40A8-89D2-39DFD3590111}" type="presOf" srcId="{E61136D2-91DD-4BC9-ACCA-3F921C7CB7FB}" destId="{CE6ADAA8-533B-4A2C-94E0-70454A6883E0}" srcOrd="0" destOrd="0" presId="urn:microsoft.com/office/officeart/2005/8/layout/cycle1"/>
    <dgm:cxn modelId="{22FAB0CC-ED97-4A26-91D7-BE80C6A522CC}" type="presOf" srcId="{4792EBAE-FC52-4207-96D0-67AADDF3FE57}" destId="{7C86534A-FF0C-490C-8659-E417DDD76BB6}" srcOrd="0" destOrd="0" presId="urn:microsoft.com/office/officeart/2005/8/layout/cycle1"/>
    <dgm:cxn modelId="{E3B50129-7F3B-4193-B5B7-84609BB79F2D}" type="presOf" srcId="{98463E1A-E37C-4754-83BA-905BAB617B3C}" destId="{4CAA3226-5C9B-40AE-AD93-8D91204DFE71}" srcOrd="0" destOrd="0" presId="urn:microsoft.com/office/officeart/2005/8/layout/cycle1"/>
    <dgm:cxn modelId="{A3EA066D-CD6D-450C-B99C-74F11DB87909}" srcId="{15E4D365-5594-48D9-9182-5992597D4192}" destId="{E61136D2-91DD-4BC9-ACCA-3F921C7CB7FB}" srcOrd="3" destOrd="0" parTransId="{CF1FBFD5-EBD5-4032-BCCA-2DB4576E2817}" sibTransId="{AC8CE49A-47EC-48A4-BE66-09F958F36D74}"/>
    <dgm:cxn modelId="{A9319D27-426A-4244-A48B-2A07289915CC}" type="presOf" srcId="{4280CFA3-2781-4762-A76A-36C11011C15B}" destId="{040B0B3E-7568-439B-930D-32CCC55480E6}" srcOrd="0" destOrd="0" presId="urn:microsoft.com/office/officeart/2005/8/layout/cycle1"/>
    <dgm:cxn modelId="{F227CDC9-22DF-485F-931E-33C5675241E7}" type="presOf" srcId="{15E4D365-5594-48D9-9182-5992597D4192}" destId="{13F5CA9B-06E6-4047-B4A3-E8C42E73C3C4}" srcOrd="0" destOrd="0" presId="urn:microsoft.com/office/officeart/2005/8/layout/cycle1"/>
    <dgm:cxn modelId="{9D21D7FD-DEEB-44DC-8852-69EDC8A36CFF}" type="presOf" srcId="{EA681411-4CC9-47F0-B41C-1AE6FD33AA64}" destId="{E0BEBDAA-F8A2-4ECE-B97C-C73F4A46C8FB}" srcOrd="0" destOrd="0" presId="urn:microsoft.com/office/officeart/2005/8/layout/cycle1"/>
    <dgm:cxn modelId="{29677A6D-CC76-4F00-ADDE-C8C814F0E017}" srcId="{15E4D365-5594-48D9-9182-5992597D4192}" destId="{4792EBAE-FC52-4207-96D0-67AADDF3FE57}" srcOrd="1" destOrd="0" parTransId="{5003E8DD-DE0D-49AD-AE5F-2CA56768F5F5}" sibTransId="{017AA32E-7C35-4A76-ABC2-FBC9EECADF4A}"/>
    <dgm:cxn modelId="{CC9A1F27-C621-4D8F-BF0D-89BFBF5535EA}" type="presOf" srcId="{017AA32E-7C35-4A76-ABC2-FBC9EECADF4A}" destId="{8052461E-2B89-45FB-BA3C-A5FFFCDFD8F0}" srcOrd="0" destOrd="0" presId="urn:microsoft.com/office/officeart/2005/8/layout/cycle1"/>
    <dgm:cxn modelId="{E7479A69-68C3-4F9B-82AF-2556DB6A0CFE}" srcId="{15E4D365-5594-48D9-9182-5992597D4192}" destId="{98463E1A-E37C-4754-83BA-905BAB617B3C}" srcOrd="4" destOrd="0" parTransId="{7DD9D365-95EA-4EBD-B7BD-DD7D24349947}" sibTransId="{E34D1BB1-2EFD-41FA-B549-1ABE75CC1BB2}"/>
    <dgm:cxn modelId="{7FE141C9-BB96-4996-B806-BEFD0555F5CB}" type="presOf" srcId="{6CF7014B-CBE7-4062-9E9E-C617009DC96C}" destId="{0261B754-4A85-4428-90A7-3786AAFAAF85}" srcOrd="0" destOrd="0" presId="urn:microsoft.com/office/officeart/2005/8/layout/cycle1"/>
    <dgm:cxn modelId="{976362BE-65A0-4BAC-93A2-FC3BAEB6F415}" type="presOf" srcId="{AC8CE49A-47EC-48A4-BE66-09F958F36D74}" destId="{4097E8F1-0482-4B3C-8F41-8F7881876FAA}" srcOrd="0" destOrd="0" presId="urn:microsoft.com/office/officeart/2005/8/layout/cycle1"/>
    <dgm:cxn modelId="{8D7A41FD-FF3E-4BC5-8D58-E07FE4646C97}" srcId="{15E4D365-5594-48D9-9182-5992597D4192}" destId="{B64F92B6-E697-4A1D-A550-917EDBEB452F}" srcOrd="0" destOrd="0" parTransId="{E32B2A28-E66F-4144-981B-7E468C934AAD}" sibTransId="{4280CFA3-2781-4762-A76A-36C11011C15B}"/>
    <dgm:cxn modelId="{7E579C19-6FD6-49F4-9AC0-A14CA73AF155}" srcId="{15E4D365-5594-48D9-9182-5992597D4192}" destId="{6CF7014B-CBE7-4062-9E9E-C617009DC96C}" srcOrd="2" destOrd="0" parTransId="{949D36DF-E309-432B-A17B-1E6C6F5C30FA}" sibTransId="{EA681411-4CC9-47F0-B41C-1AE6FD33AA64}"/>
    <dgm:cxn modelId="{9E26B82D-739A-4E25-92FC-D31D52AFEF4E}" type="presParOf" srcId="{13F5CA9B-06E6-4047-B4A3-E8C42E73C3C4}" destId="{8B46D3CB-7015-42DF-9BCD-6D370ADCF6D0}" srcOrd="0" destOrd="0" presId="urn:microsoft.com/office/officeart/2005/8/layout/cycle1"/>
    <dgm:cxn modelId="{89C6B75A-6615-41F1-976F-A9B266318C81}" type="presParOf" srcId="{13F5CA9B-06E6-4047-B4A3-E8C42E73C3C4}" destId="{4CA6B968-AA60-4F65-8AB9-9884DDE783E1}" srcOrd="1" destOrd="0" presId="urn:microsoft.com/office/officeart/2005/8/layout/cycle1"/>
    <dgm:cxn modelId="{6681CDB6-7969-4304-B5B8-FBC335371DE9}" type="presParOf" srcId="{13F5CA9B-06E6-4047-B4A3-E8C42E73C3C4}" destId="{040B0B3E-7568-439B-930D-32CCC55480E6}" srcOrd="2" destOrd="0" presId="urn:microsoft.com/office/officeart/2005/8/layout/cycle1"/>
    <dgm:cxn modelId="{966FA610-B219-490E-8E1B-3109989A734B}" type="presParOf" srcId="{13F5CA9B-06E6-4047-B4A3-E8C42E73C3C4}" destId="{41929DEB-F151-46E5-9345-EDE4C2E991A3}" srcOrd="3" destOrd="0" presId="urn:microsoft.com/office/officeart/2005/8/layout/cycle1"/>
    <dgm:cxn modelId="{A43E99E5-34C7-45CD-89EA-D61507FB98DD}" type="presParOf" srcId="{13F5CA9B-06E6-4047-B4A3-E8C42E73C3C4}" destId="{7C86534A-FF0C-490C-8659-E417DDD76BB6}" srcOrd="4" destOrd="0" presId="urn:microsoft.com/office/officeart/2005/8/layout/cycle1"/>
    <dgm:cxn modelId="{57EB3744-6714-46E7-88CA-37C7AD83BB7D}" type="presParOf" srcId="{13F5CA9B-06E6-4047-B4A3-E8C42E73C3C4}" destId="{8052461E-2B89-45FB-BA3C-A5FFFCDFD8F0}" srcOrd="5" destOrd="0" presId="urn:microsoft.com/office/officeart/2005/8/layout/cycle1"/>
    <dgm:cxn modelId="{44A88B60-0E9B-43F4-A2EE-AB6B098FB4B3}" type="presParOf" srcId="{13F5CA9B-06E6-4047-B4A3-E8C42E73C3C4}" destId="{2AEC913B-BF70-40A3-ABB9-08A8B2F9A1EE}" srcOrd="6" destOrd="0" presId="urn:microsoft.com/office/officeart/2005/8/layout/cycle1"/>
    <dgm:cxn modelId="{F7A48629-D28C-4241-97DA-3BD5D8E30BF0}" type="presParOf" srcId="{13F5CA9B-06E6-4047-B4A3-E8C42E73C3C4}" destId="{0261B754-4A85-4428-90A7-3786AAFAAF85}" srcOrd="7" destOrd="0" presId="urn:microsoft.com/office/officeart/2005/8/layout/cycle1"/>
    <dgm:cxn modelId="{529C1D0D-1165-4667-8CD7-0D723D3CD122}" type="presParOf" srcId="{13F5CA9B-06E6-4047-B4A3-E8C42E73C3C4}" destId="{E0BEBDAA-F8A2-4ECE-B97C-C73F4A46C8FB}" srcOrd="8" destOrd="0" presId="urn:microsoft.com/office/officeart/2005/8/layout/cycle1"/>
    <dgm:cxn modelId="{7BE71DC1-6A4A-4867-9519-DB755A4091BB}" type="presParOf" srcId="{13F5CA9B-06E6-4047-B4A3-E8C42E73C3C4}" destId="{2A15F3BF-A19A-4E6E-BA88-5033BBF02B0B}" srcOrd="9" destOrd="0" presId="urn:microsoft.com/office/officeart/2005/8/layout/cycle1"/>
    <dgm:cxn modelId="{AE28DE0C-17A6-4BB7-8C34-34C4BA969C4B}" type="presParOf" srcId="{13F5CA9B-06E6-4047-B4A3-E8C42E73C3C4}" destId="{CE6ADAA8-533B-4A2C-94E0-70454A6883E0}" srcOrd="10" destOrd="0" presId="urn:microsoft.com/office/officeart/2005/8/layout/cycle1"/>
    <dgm:cxn modelId="{86AE4B39-E40D-4EA3-97EE-5708DD777710}" type="presParOf" srcId="{13F5CA9B-06E6-4047-B4A3-E8C42E73C3C4}" destId="{4097E8F1-0482-4B3C-8F41-8F7881876FAA}" srcOrd="11" destOrd="0" presId="urn:microsoft.com/office/officeart/2005/8/layout/cycle1"/>
    <dgm:cxn modelId="{78D23FCD-5FED-46BB-97F8-5F79A0A68D78}" type="presParOf" srcId="{13F5CA9B-06E6-4047-B4A3-E8C42E73C3C4}" destId="{BB2B60C0-768A-412A-BCF3-8361BCFCF592}" srcOrd="12" destOrd="0" presId="urn:microsoft.com/office/officeart/2005/8/layout/cycle1"/>
    <dgm:cxn modelId="{172DF513-2162-4750-B29E-FBB704D65FB1}" type="presParOf" srcId="{13F5CA9B-06E6-4047-B4A3-E8C42E73C3C4}" destId="{4CAA3226-5C9B-40AE-AD93-8D91204DFE71}" srcOrd="13" destOrd="0" presId="urn:microsoft.com/office/officeart/2005/8/layout/cycle1"/>
    <dgm:cxn modelId="{396B5141-2CB8-4E79-BCAA-497D4B7ABEAF}" type="presParOf" srcId="{13F5CA9B-06E6-4047-B4A3-E8C42E73C3C4}" destId="{9A98FF6D-3EC5-4142-8E39-2F2E82978F5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7ED14-3E08-4F28-8C7F-79A28EEA4779}">
      <dsp:nvSpPr>
        <dsp:cNvPr id="0" name=""/>
        <dsp:cNvSpPr/>
      </dsp:nvSpPr>
      <dsp:spPr>
        <a:xfrm>
          <a:off x="2249199" y="1371"/>
          <a:ext cx="1069881" cy="106988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DIETA: Alimentación Equilibrada</a:t>
          </a:r>
          <a:endParaRPr lang="es-CO" sz="1200" kern="1200" dirty="0"/>
        </a:p>
      </dsp:txBody>
      <dsp:txXfrm>
        <a:off x="2405879" y="158051"/>
        <a:ext cx="756521" cy="756521"/>
      </dsp:txXfrm>
    </dsp:sp>
    <dsp:sp modelId="{5952AFEE-645C-4E9C-8DE5-18D0A2BDE1BF}">
      <dsp:nvSpPr>
        <dsp:cNvPr id="0" name=""/>
        <dsp:cNvSpPr/>
      </dsp:nvSpPr>
      <dsp:spPr>
        <a:xfrm rot="2160000">
          <a:off x="3285216" y="893863"/>
          <a:ext cx="284198" cy="219489"/>
        </a:xfrm>
        <a:prstGeom prst="left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3291504" y="918409"/>
        <a:ext cx="218351" cy="131693"/>
      </dsp:txXfrm>
    </dsp:sp>
    <dsp:sp modelId="{C8FCA709-9F62-47BB-A091-D6AD7D0F59D0}">
      <dsp:nvSpPr>
        <dsp:cNvPr id="0" name=""/>
        <dsp:cNvSpPr/>
      </dsp:nvSpPr>
      <dsp:spPr>
        <a:xfrm>
          <a:off x="3548565" y="945417"/>
          <a:ext cx="1069881" cy="106988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Actividad Física</a:t>
          </a:r>
          <a:endParaRPr lang="es-CO" sz="1300" kern="1200" dirty="0"/>
        </a:p>
      </dsp:txBody>
      <dsp:txXfrm>
        <a:off x="3705245" y="1102097"/>
        <a:ext cx="756521" cy="756521"/>
      </dsp:txXfrm>
    </dsp:sp>
    <dsp:sp modelId="{19FBD001-CB66-4600-8BAF-50E054B87D09}">
      <dsp:nvSpPr>
        <dsp:cNvPr id="0" name=""/>
        <dsp:cNvSpPr/>
      </dsp:nvSpPr>
      <dsp:spPr>
        <a:xfrm rot="6504861">
          <a:off x="3698549" y="2137961"/>
          <a:ext cx="273711" cy="175187"/>
        </a:xfrm>
        <a:prstGeom prst="left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 rot="10800000">
        <a:off x="3733128" y="2148066"/>
        <a:ext cx="221155" cy="105113"/>
      </dsp:txXfrm>
    </dsp:sp>
    <dsp:sp modelId="{228DDFCD-0B09-4C8C-AD5C-293B8F61CC41}">
      <dsp:nvSpPr>
        <dsp:cNvPr id="0" name=""/>
        <dsp:cNvSpPr/>
      </dsp:nvSpPr>
      <dsp:spPr>
        <a:xfrm>
          <a:off x="3047468" y="2450511"/>
          <a:ext cx="1069881" cy="1069881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Educación en Salud</a:t>
          </a:r>
          <a:endParaRPr lang="es-CO" sz="1300" kern="1200" dirty="0"/>
        </a:p>
      </dsp:txBody>
      <dsp:txXfrm>
        <a:off x="3204148" y="2607191"/>
        <a:ext cx="756521" cy="756521"/>
      </dsp:txXfrm>
    </dsp:sp>
    <dsp:sp modelId="{ADD8512B-4835-4DEA-A654-40FEDD97C60F}">
      <dsp:nvSpPr>
        <dsp:cNvPr id="0" name=""/>
        <dsp:cNvSpPr/>
      </dsp:nvSpPr>
      <dsp:spPr>
        <a:xfrm rot="10751909">
          <a:off x="2648848" y="2892735"/>
          <a:ext cx="281746" cy="207613"/>
        </a:xfrm>
        <a:prstGeom prst="left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2711129" y="2933822"/>
        <a:ext cx="219462" cy="124567"/>
      </dsp:txXfrm>
    </dsp:sp>
    <dsp:sp modelId="{54785EA0-2A04-4C99-BB33-01FEF73E1301}">
      <dsp:nvSpPr>
        <dsp:cNvPr id="0" name=""/>
        <dsp:cNvSpPr/>
      </dsp:nvSpPr>
      <dsp:spPr>
        <a:xfrm>
          <a:off x="1446146" y="2472914"/>
          <a:ext cx="1069881" cy="106988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/>
            <a:t>Evitar sustancias nocivas</a:t>
          </a:r>
          <a:endParaRPr lang="es-CO" sz="1300" kern="1200" dirty="0"/>
        </a:p>
      </dsp:txBody>
      <dsp:txXfrm>
        <a:off x="1602826" y="2629594"/>
        <a:ext cx="756521" cy="756521"/>
      </dsp:txXfrm>
    </dsp:sp>
    <dsp:sp modelId="{969ACB4F-BC4A-461A-B82E-50BEA88E8A09}">
      <dsp:nvSpPr>
        <dsp:cNvPr id="0" name=""/>
        <dsp:cNvSpPr/>
      </dsp:nvSpPr>
      <dsp:spPr>
        <a:xfrm rot="15120000">
          <a:off x="1593316" y="2071213"/>
          <a:ext cx="284198" cy="3610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1649119" y="2183973"/>
        <a:ext cx="198939" cy="216651"/>
      </dsp:txXfrm>
    </dsp:sp>
    <dsp:sp modelId="{C68244C0-145A-4E3D-B3ED-62A6A88AC20B}">
      <dsp:nvSpPr>
        <dsp:cNvPr id="0" name=""/>
        <dsp:cNvSpPr/>
      </dsp:nvSpPr>
      <dsp:spPr>
        <a:xfrm>
          <a:off x="949832" y="945417"/>
          <a:ext cx="1069881" cy="1069881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Auto cuidado</a:t>
          </a:r>
          <a:endParaRPr lang="es-CO" sz="1300" kern="1200" dirty="0"/>
        </a:p>
      </dsp:txBody>
      <dsp:txXfrm>
        <a:off x="1106512" y="1102097"/>
        <a:ext cx="756521" cy="756521"/>
      </dsp:txXfrm>
    </dsp:sp>
    <dsp:sp modelId="{3FFDADB8-024D-474E-840F-F67584FE9F4E}">
      <dsp:nvSpPr>
        <dsp:cNvPr id="0" name=""/>
        <dsp:cNvSpPr/>
      </dsp:nvSpPr>
      <dsp:spPr>
        <a:xfrm rot="19440000">
          <a:off x="1985850" y="940244"/>
          <a:ext cx="284198" cy="145636"/>
        </a:xfrm>
        <a:prstGeom prst="left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1990022" y="982211"/>
        <a:ext cx="240507" cy="8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FD73-B08B-4E6C-AF32-65301781D380}">
      <dsp:nvSpPr>
        <dsp:cNvPr id="0" name=""/>
        <dsp:cNvSpPr/>
      </dsp:nvSpPr>
      <dsp:spPr>
        <a:xfrm>
          <a:off x="3887636" y="1724228"/>
          <a:ext cx="144812" cy="65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2"/>
              </a:lnTo>
              <a:lnTo>
                <a:pt x="144812" y="6500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96AD-D25B-4D92-8458-C0C0D81D64C3}">
      <dsp:nvSpPr>
        <dsp:cNvPr id="0" name=""/>
        <dsp:cNvSpPr/>
      </dsp:nvSpPr>
      <dsp:spPr>
        <a:xfrm>
          <a:off x="2665287" y="717215"/>
          <a:ext cx="1795239" cy="29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5"/>
              </a:lnTo>
              <a:lnTo>
                <a:pt x="1795239" y="140515"/>
              </a:lnTo>
              <a:lnTo>
                <a:pt x="1795239" y="290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C7DD-D33D-483C-9751-60426F6BFE53}">
      <dsp:nvSpPr>
        <dsp:cNvPr id="0" name=""/>
        <dsp:cNvSpPr/>
      </dsp:nvSpPr>
      <dsp:spPr>
        <a:xfrm>
          <a:off x="575267" y="1724228"/>
          <a:ext cx="144812" cy="65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2"/>
              </a:lnTo>
              <a:lnTo>
                <a:pt x="144812" y="6500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5F7E2-4E52-41B9-A4DE-67F28461EF22}">
      <dsp:nvSpPr>
        <dsp:cNvPr id="0" name=""/>
        <dsp:cNvSpPr/>
      </dsp:nvSpPr>
      <dsp:spPr>
        <a:xfrm>
          <a:off x="1148158" y="717215"/>
          <a:ext cx="1517129" cy="290899"/>
        </a:xfrm>
        <a:custGeom>
          <a:avLst/>
          <a:gdLst/>
          <a:ahLst/>
          <a:cxnLst/>
          <a:rect l="0" t="0" r="0" b="0"/>
          <a:pathLst>
            <a:path>
              <a:moveTo>
                <a:pt x="1517129" y="0"/>
              </a:moveTo>
              <a:lnTo>
                <a:pt x="1517129" y="140515"/>
              </a:lnTo>
              <a:lnTo>
                <a:pt x="0" y="140515"/>
              </a:lnTo>
              <a:lnTo>
                <a:pt x="0" y="290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8C930-EFA6-4636-826B-E9B4EB19569A}">
      <dsp:nvSpPr>
        <dsp:cNvPr id="0" name=""/>
        <dsp:cNvSpPr/>
      </dsp:nvSpPr>
      <dsp:spPr>
        <a:xfrm>
          <a:off x="1949174" y="1102"/>
          <a:ext cx="1432226" cy="716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Adaptación</a:t>
          </a:r>
          <a:endParaRPr lang="es-CO" sz="1900" kern="1200" dirty="0"/>
        </a:p>
      </dsp:txBody>
      <dsp:txXfrm>
        <a:off x="1949174" y="1102"/>
        <a:ext cx="1432226" cy="716113"/>
      </dsp:txXfrm>
    </dsp:sp>
    <dsp:sp modelId="{A6D898E8-ED7F-4DB5-BDAA-7DAB7F99613F}">
      <dsp:nvSpPr>
        <dsp:cNvPr id="0" name=""/>
        <dsp:cNvSpPr/>
      </dsp:nvSpPr>
      <dsp:spPr>
        <a:xfrm>
          <a:off x="432044" y="1008115"/>
          <a:ext cx="1432226" cy="716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Adaptabilidad</a:t>
          </a:r>
          <a:endParaRPr lang="es-CO" sz="1900" kern="1200" dirty="0"/>
        </a:p>
      </dsp:txBody>
      <dsp:txXfrm>
        <a:off x="432044" y="1008115"/>
        <a:ext cx="1432226" cy="716113"/>
      </dsp:txXfrm>
    </dsp:sp>
    <dsp:sp modelId="{9DF26763-A3A3-4CCE-9C63-1AF7FF7401DE}">
      <dsp:nvSpPr>
        <dsp:cNvPr id="0" name=""/>
        <dsp:cNvSpPr/>
      </dsp:nvSpPr>
      <dsp:spPr>
        <a:xfrm>
          <a:off x="720079" y="2016223"/>
          <a:ext cx="1432226" cy="716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Proceso de Ajuste</a:t>
          </a:r>
          <a:endParaRPr lang="es-CO" sz="1900" kern="1200" dirty="0"/>
        </a:p>
      </dsp:txBody>
      <dsp:txXfrm>
        <a:off x="720079" y="2016223"/>
        <a:ext cx="1432226" cy="716113"/>
      </dsp:txXfrm>
    </dsp:sp>
    <dsp:sp modelId="{7201F5D7-E6A9-4433-9811-DD377F07C04C}">
      <dsp:nvSpPr>
        <dsp:cNvPr id="0" name=""/>
        <dsp:cNvSpPr/>
      </dsp:nvSpPr>
      <dsp:spPr>
        <a:xfrm>
          <a:off x="3744413" y="1008115"/>
          <a:ext cx="1432226" cy="716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Adaptatividad</a:t>
          </a:r>
          <a:endParaRPr lang="es-CO" sz="1900" kern="1200" dirty="0"/>
        </a:p>
      </dsp:txBody>
      <dsp:txXfrm>
        <a:off x="3744413" y="1008115"/>
        <a:ext cx="1432226" cy="716113"/>
      </dsp:txXfrm>
    </dsp:sp>
    <dsp:sp modelId="{3F402A02-792C-4FED-8F40-8249AB2A1C1E}">
      <dsp:nvSpPr>
        <dsp:cNvPr id="0" name=""/>
        <dsp:cNvSpPr/>
      </dsp:nvSpPr>
      <dsp:spPr>
        <a:xfrm>
          <a:off x="4032448" y="2016223"/>
          <a:ext cx="1432226" cy="716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Proceso Automático</a:t>
          </a:r>
          <a:endParaRPr lang="es-CO" sz="1900" kern="1200" dirty="0"/>
        </a:p>
      </dsp:txBody>
      <dsp:txXfrm>
        <a:off x="4032448" y="2016223"/>
        <a:ext cx="1432226" cy="716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DB78B-83EE-447F-99C9-0C88EF88AC16}">
      <dsp:nvSpPr>
        <dsp:cNvPr id="0" name=""/>
        <dsp:cNvSpPr/>
      </dsp:nvSpPr>
      <dsp:spPr>
        <a:xfrm>
          <a:off x="130256" y="1534708"/>
          <a:ext cx="1896370" cy="62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Datos de Usuario y Contexto</a:t>
          </a:r>
          <a:endParaRPr lang="es-CO" sz="1900" kern="1200" dirty="0"/>
        </a:p>
      </dsp:txBody>
      <dsp:txXfrm>
        <a:off x="130256" y="1534708"/>
        <a:ext cx="1896370" cy="624940"/>
      </dsp:txXfrm>
    </dsp:sp>
    <dsp:sp modelId="{8BC48E1A-80FC-4B98-A76A-DDE0C4087D1C}">
      <dsp:nvSpPr>
        <dsp:cNvPr id="0" name=""/>
        <dsp:cNvSpPr/>
      </dsp:nvSpPr>
      <dsp:spPr>
        <a:xfrm>
          <a:off x="128101" y="1344640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F11174-4AB0-4158-8D0E-BF536ED8EF86}">
      <dsp:nvSpPr>
        <dsp:cNvPr id="0" name=""/>
        <dsp:cNvSpPr/>
      </dsp:nvSpPr>
      <dsp:spPr>
        <a:xfrm>
          <a:off x="233694" y="1133453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2FA26-391A-45E8-A35C-D1B62927DCD8}">
      <dsp:nvSpPr>
        <dsp:cNvPr id="0" name=""/>
        <dsp:cNvSpPr/>
      </dsp:nvSpPr>
      <dsp:spPr>
        <a:xfrm>
          <a:off x="487118" y="1175690"/>
          <a:ext cx="237046" cy="237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8A0AD3-88E0-446F-9F83-CF236CB507ED}">
      <dsp:nvSpPr>
        <dsp:cNvPr id="0" name=""/>
        <dsp:cNvSpPr/>
      </dsp:nvSpPr>
      <dsp:spPr>
        <a:xfrm>
          <a:off x="698305" y="943385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E6D9CB-87E2-4B65-A52E-095CAAF3FEBF}">
      <dsp:nvSpPr>
        <dsp:cNvPr id="0" name=""/>
        <dsp:cNvSpPr/>
      </dsp:nvSpPr>
      <dsp:spPr>
        <a:xfrm>
          <a:off x="972848" y="858910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E663D7-5AE6-482B-B945-3BAE16B2C6E4}">
      <dsp:nvSpPr>
        <dsp:cNvPr id="0" name=""/>
        <dsp:cNvSpPr/>
      </dsp:nvSpPr>
      <dsp:spPr>
        <a:xfrm>
          <a:off x="1310746" y="1006741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E3EBB-3FD0-4586-813F-499CA508030F}">
      <dsp:nvSpPr>
        <dsp:cNvPr id="0" name=""/>
        <dsp:cNvSpPr/>
      </dsp:nvSpPr>
      <dsp:spPr>
        <a:xfrm>
          <a:off x="1521933" y="1112334"/>
          <a:ext cx="237046" cy="237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5167FB-02D0-4504-8932-40F72C0C614F}">
      <dsp:nvSpPr>
        <dsp:cNvPr id="0" name=""/>
        <dsp:cNvSpPr/>
      </dsp:nvSpPr>
      <dsp:spPr>
        <a:xfrm>
          <a:off x="1817594" y="1344640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CC5F2D-756B-45FE-8306-AE5594D2C439}">
      <dsp:nvSpPr>
        <dsp:cNvPr id="0" name=""/>
        <dsp:cNvSpPr/>
      </dsp:nvSpPr>
      <dsp:spPr>
        <a:xfrm>
          <a:off x="1944306" y="1576945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36E849-D4DF-433B-967F-45B822A762D8}">
      <dsp:nvSpPr>
        <dsp:cNvPr id="0" name=""/>
        <dsp:cNvSpPr/>
      </dsp:nvSpPr>
      <dsp:spPr>
        <a:xfrm>
          <a:off x="846136" y="1133453"/>
          <a:ext cx="387893" cy="387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B1FBBF-FBEA-4773-ADC4-E869E8FC685A}">
      <dsp:nvSpPr>
        <dsp:cNvPr id="0" name=""/>
        <dsp:cNvSpPr/>
      </dsp:nvSpPr>
      <dsp:spPr>
        <a:xfrm>
          <a:off x="22508" y="1935962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C21C52-C320-47E1-B079-92CDE690DBEB}">
      <dsp:nvSpPr>
        <dsp:cNvPr id="0" name=""/>
        <dsp:cNvSpPr/>
      </dsp:nvSpPr>
      <dsp:spPr>
        <a:xfrm>
          <a:off x="149220" y="2126030"/>
          <a:ext cx="237046" cy="237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A4B766-E530-49A4-9C73-676CCA31DA28}">
      <dsp:nvSpPr>
        <dsp:cNvPr id="0" name=""/>
        <dsp:cNvSpPr/>
      </dsp:nvSpPr>
      <dsp:spPr>
        <a:xfrm>
          <a:off x="466000" y="2294980"/>
          <a:ext cx="344794" cy="344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547BEC-DA14-4C65-B364-5A35A0991691}">
      <dsp:nvSpPr>
        <dsp:cNvPr id="0" name=""/>
        <dsp:cNvSpPr/>
      </dsp:nvSpPr>
      <dsp:spPr>
        <a:xfrm>
          <a:off x="909492" y="2569522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738B37-C85B-4FB7-A5B1-D7D6A7944121}">
      <dsp:nvSpPr>
        <dsp:cNvPr id="0" name=""/>
        <dsp:cNvSpPr/>
      </dsp:nvSpPr>
      <dsp:spPr>
        <a:xfrm>
          <a:off x="993966" y="2294980"/>
          <a:ext cx="237046" cy="237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2BF1B4-FF8B-4891-AA6D-ECCA62EB106B}">
      <dsp:nvSpPr>
        <dsp:cNvPr id="0" name=""/>
        <dsp:cNvSpPr/>
      </dsp:nvSpPr>
      <dsp:spPr>
        <a:xfrm>
          <a:off x="1205153" y="2590641"/>
          <a:ext cx="150847" cy="15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4EBD14-AA1C-4135-AAEB-20FA2639D083}">
      <dsp:nvSpPr>
        <dsp:cNvPr id="0" name=""/>
        <dsp:cNvSpPr/>
      </dsp:nvSpPr>
      <dsp:spPr>
        <a:xfrm>
          <a:off x="1395221" y="2252742"/>
          <a:ext cx="344794" cy="344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18715C-C977-4E9C-AD4B-412C043CA44D}">
      <dsp:nvSpPr>
        <dsp:cNvPr id="0" name=""/>
        <dsp:cNvSpPr/>
      </dsp:nvSpPr>
      <dsp:spPr>
        <a:xfrm>
          <a:off x="1859832" y="2168268"/>
          <a:ext cx="237046" cy="237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4B3519-D909-407B-B79B-0D7F901EE09E}">
      <dsp:nvSpPr>
        <dsp:cNvPr id="0" name=""/>
        <dsp:cNvSpPr/>
      </dsp:nvSpPr>
      <dsp:spPr>
        <a:xfrm>
          <a:off x="2096878" y="1175339"/>
          <a:ext cx="696171" cy="13290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BF6F5C-B088-4392-850E-D1737E342427}">
      <dsp:nvSpPr>
        <dsp:cNvPr id="0" name=""/>
        <dsp:cNvSpPr/>
      </dsp:nvSpPr>
      <dsp:spPr>
        <a:xfrm>
          <a:off x="2793049" y="1175985"/>
          <a:ext cx="1898648" cy="132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Modelado</a:t>
          </a:r>
          <a:endParaRPr lang="es-CO" sz="1900" kern="1200" dirty="0"/>
        </a:p>
      </dsp:txBody>
      <dsp:txXfrm>
        <a:off x="2793049" y="1175985"/>
        <a:ext cx="1898648" cy="1329053"/>
      </dsp:txXfrm>
    </dsp:sp>
    <dsp:sp modelId="{CBA14F8A-BC69-42D9-A381-4A80FE52105F}">
      <dsp:nvSpPr>
        <dsp:cNvPr id="0" name=""/>
        <dsp:cNvSpPr/>
      </dsp:nvSpPr>
      <dsp:spPr>
        <a:xfrm>
          <a:off x="4691697" y="1175339"/>
          <a:ext cx="696171" cy="13290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686A48-9C19-4A9D-BCF6-6E88961E0E1E}">
      <dsp:nvSpPr>
        <dsp:cNvPr id="0" name=""/>
        <dsp:cNvSpPr/>
      </dsp:nvSpPr>
      <dsp:spPr>
        <a:xfrm>
          <a:off x="5463814" y="1065502"/>
          <a:ext cx="1613851" cy="161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Efecto de Adaptación</a:t>
          </a:r>
          <a:endParaRPr lang="es-CO" sz="1900" kern="1200" dirty="0"/>
        </a:p>
      </dsp:txBody>
      <dsp:txXfrm>
        <a:off x="5700157" y="1301845"/>
        <a:ext cx="1141165" cy="1141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98A7-37CC-4411-A51E-0BDA420018A2}">
      <dsp:nvSpPr>
        <dsp:cNvPr id="0" name=""/>
        <dsp:cNvSpPr/>
      </dsp:nvSpPr>
      <dsp:spPr>
        <a:xfrm>
          <a:off x="2020066" y="1044014"/>
          <a:ext cx="1276017" cy="1276017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Contenido</a:t>
          </a:r>
          <a:endParaRPr lang="es-CO" sz="1050" b="1" kern="1200" dirty="0"/>
        </a:p>
      </dsp:txBody>
      <dsp:txXfrm>
        <a:off x="2276602" y="1342915"/>
        <a:ext cx="762945" cy="655899"/>
      </dsp:txXfrm>
    </dsp:sp>
    <dsp:sp modelId="{E1C61EB6-9E1D-4DC4-96A4-36570C1438A5}">
      <dsp:nvSpPr>
        <dsp:cNvPr id="0" name=""/>
        <dsp:cNvSpPr/>
      </dsp:nvSpPr>
      <dsp:spPr>
        <a:xfrm>
          <a:off x="1277656" y="742410"/>
          <a:ext cx="928012" cy="928012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Navegación</a:t>
          </a:r>
          <a:endParaRPr lang="es-CO" sz="1050" b="1" kern="1200" dirty="0"/>
        </a:p>
      </dsp:txBody>
      <dsp:txXfrm>
        <a:off x="1511286" y="977452"/>
        <a:ext cx="460752" cy="457928"/>
      </dsp:txXfrm>
    </dsp:sp>
    <dsp:sp modelId="{58F6812F-DA3A-4A7D-88F7-37730F14F33B}">
      <dsp:nvSpPr>
        <dsp:cNvPr id="0" name=""/>
        <dsp:cNvSpPr/>
      </dsp:nvSpPr>
      <dsp:spPr>
        <a:xfrm rot="20700000">
          <a:off x="1797438" y="102176"/>
          <a:ext cx="909263" cy="909263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Presentación</a:t>
          </a:r>
          <a:endParaRPr lang="es-CO" sz="1050" b="1" kern="1200" dirty="0"/>
        </a:p>
      </dsp:txBody>
      <dsp:txXfrm rot="-20700000">
        <a:off x="1996866" y="301604"/>
        <a:ext cx="510407" cy="510407"/>
      </dsp:txXfrm>
    </dsp:sp>
    <dsp:sp modelId="{4DC136D2-9268-4482-930A-4DB8EB25B74F}">
      <dsp:nvSpPr>
        <dsp:cNvPr id="0" name=""/>
        <dsp:cNvSpPr/>
      </dsp:nvSpPr>
      <dsp:spPr>
        <a:xfrm>
          <a:off x="1902725" y="862143"/>
          <a:ext cx="1633302" cy="1633302"/>
        </a:xfrm>
        <a:prstGeom prst="circularArrow">
          <a:avLst>
            <a:gd name="adj1" fmla="val 4688"/>
            <a:gd name="adj2" fmla="val 299029"/>
            <a:gd name="adj3" fmla="val 2443810"/>
            <a:gd name="adj4" fmla="val 1602702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69C8C8-C662-430D-A9C9-00B9BA78D000}">
      <dsp:nvSpPr>
        <dsp:cNvPr id="0" name=""/>
        <dsp:cNvSpPr/>
      </dsp:nvSpPr>
      <dsp:spPr>
        <a:xfrm>
          <a:off x="1113306" y="545119"/>
          <a:ext cx="1186696" cy="1186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4D4AF-7650-44B6-A4AE-BE60DCAC74F9}">
      <dsp:nvSpPr>
        <dsp:cNvPr id="0" name=""/>
        <dsp:cNvSpPr/>
      </dsp:nvSpPr>
      <dsp:spPr>
        <a:xfrm>
          <a:off x="1587116" y="-88943"/>
          <a:ext cx="1279497" cy="12794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4FFAF-AA18-48FC-BE7C-37FBDDED88DD}">
      <dsp:nvSpPr>
        <dsp:cNvPr id="0" name=""/>
        <dsp:cNvSpPr/>
      </dsp:nvSpPr>
      <dsp:spPr>
        <a:xfrm>
          <a:off x="3232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Redes neuronales</a:t>
          </a:r>
          <a:endParaRPr lang="es-CO" sz="1050" kern="1200" dirty="0"/>
        </a:p>
      </dsp:txBody>
      <dsp:txXfrm>
        <a:off x="3232" y="0"/>
        <a:ext cx="1276985" cy="1262799"/>
      </dsp:txXfrm>
    </dsp:sp>
    <dsp:sp modelId="{ACAEF073-CD85-4E80-8EA9-9974E9FD8ABA}">
      <dsp:nvSpPr>
        <dsp:cNvPr id="0" name=""/>
        <dsp:cNvSpPr/>
      </dsp:nvSpPr>
      <dsp:spPr>
        <a:xfrm>
          <a:off x="130930" y="1264032"/>
          <a:ext cx="1021588" cy="126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MIP, Patrones para Apoyo dinámico en la navegación de contenidos </a:t>
          </a:r>
          <a:endParaRPr lang="es-CO" sz="1200" kern="1200" dirty="0"/>
        </a:p>
      </dsp:txBody>
      <dsp:txXfrm>
        <a:off x="160851" y="1293953"/>
        <a:ext cx="961746" cy="1209328"/>
      </dsp:txXfrm>
    </dsp:sp>
    <dsp:sp modelId="{7D9E266D-8003-427D-9F89-7060DAB1DCC4}">
      <dsp:nvSpPr>
        <dsp:cNvPr id="0" name=""/>
        <dsp:cNvSpPr/>
      </dsp:nvSpPr>
      <dsp:spPr>
        <a:xfrm>
          <a:off x="130930" y="2728460"/>
          <a:ext cx="1021588" cy="126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SOM, Modelo de adaptar</a:t>
          </a:r>
          <a:endParaRPr lang="es-CO" sz="1200" kern="1200" dirty="0"/>
        </a:p>
      </dsp:txBody>
      <dsp:txXfrm>
        <a:off x="160851" y="2758381"/>
        <a:ext cx="961746" cy="1209328"/>
      </dsp:txXfrm>
    </dsp:sp>
    <dsp:sp modelId="{56F8FFFD-937A-415A-A4E7-69E33B7521E4}">
      <dsp:nvSpPr>
        <dsp:cNvPr id="0" name=""/>
        <dsp:cNvSpPr/>
      </dsp:nvSpPr>
      <dsp:spPr>
        <a:xfrm>
          <a:off x="1375991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Planificación de IA</a:t>
          </a:r>
          <a:endParaRPr lang="es-CO" sz="1050" kern="1200" dirty="0"/>
        </a:p>
      </dsp:txBody>
      <dsp:txXfrm>
        <a:off x="1375991" y="0"/>
        <a:ext cx="1276985" cy="1262799"/>
      </dsp:txXfrm>
    </dsp:sp>
    <dsp:sp modelId="{3EC247B6-2F8C-44BB-BF0E-2C5945FBCC4B}">
      <dsp:nvSpPr>
        <dsp:cNvPr id="0" name=""/>
        <dsp:cNvSpPr/>
      </dsp:nvSpPr>
      <dsp:spPr>
        <a:xfrm>
          <a:off x="1503690" y="1264032"/>
          <a:ext cx="1021588" cy="126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Recursos</a:t>
          </a:r>
          <a:endParaRPr lang="es-CO" sz="1200" kern="1200" dirty="0"/>
        </a:p>
      </dsp:txBody>
      <dsp:txXfrm>
        <a:off x="1533611" y="1293953"/>
        <a:ext cx="961746" cy="1209328"/>
      </dsp:txXfrm>
    </dsp:sp>
    <dsp:sp modelId="{536C027E-5BD1-4C32-8FEF-181DDE23C2BB}">
      <dsp:nvSpPr>
        <dsp:cNvPr id="0" name=""/>
        <dsp:cNvSpPr/>
      </dsp:nvSpPr>
      <dsp:spPr>
        <a:xfrm>
          <a:off x="1503690" y="2728460"/>
          <a:ext cx="1021588" cy="126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Elementos de usuario y contexto (Modelo de usuario y contexto)</a:t>
          </a:r>
          <a:endParaRPr lang="es-CO" sz="1200" kern="1200" dirty="0"/>
        </a:p>
      </dsp:txBody>
      <dsp:txXfrm>
        <a:off x="1533611" y="2758381"/>
        <a:ext cx="961746" cy="1209328"/>
      </dsp:txXfrm>
    </dsp:sp>
    <dsp:sp modelId="{4EDDBD5F-9184-41F8-9CFB-9C71B600E0D9}">
      <dsp:nvSpPr>
        <dsp:cNvPr id="0" name=""/>
        <dsp:cNvSpPr/>
      </dsp:nvSpPr>
      <dsp:spPr>
        <a:xfrm>
          <a:off x="2748751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CBR (razonamiento basado en casos</a:t>
          </a:r>
          <a:endParaRPr lang="es-CO" sz="1050" kern="1200" dirty="0"/>
        </a:p>
      </dsp:txBody>
      <dsp:txXfrm>
        <a:off x="2748751" y="0"/>
        <a:ext cx="1276985" cy="1262799"/>
      </dsp:txXfrm>
    </dsp:sp>
    <dsp:sp modelId="{D34CA609-7968-49FE-8DC7-FF5026726770}">
      <dsp:nvSpPr>
        <dsp:cNvPr id="0" name=""/>
        <dsp:cNvSpPr/>
      </dsp:nvSpPr>
      <dsp:spPr>
        <a:xfrm>
          <a:off x="2876449" y="1262799"/>
          <a:ext cx="1021588" cy="2736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SMA-RBC (experiencia previa) validación de expertos mejora recomendación</a:t>
          </a:r>
          <a:endParaRPr lang="es-CO" sz="1200" kern="1200" dirty="0"/>
        </a:p>
      </dsp:txBody>
      <dsp:txXfrm>
        <a:off x="2906370" y="1292720"/>
        <a:ext cx="961746" cy="2676223"/>
      </dsp:txXfrm>
    </dsp:sp>
    <dsp:sp modelId="{1B954282-45AC-4AC4-98CE-ADE360A7DEA1}">
      <dsp:nvSpPr>
        <dsp:cNvPr id="0" name=""/>
        <dsp:cNvSpPr/>
      </dsp:nvSpPr>
      <dsp:spPr>
        <a:xfrm>
          <a:off x="4121510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Minería de datos</a:t>
          </a:r>
          <a:endParaRPr lang="es-CO" sz="1050" kern="1200" dirty="0"/>
        </a:p>
      </dsp:txBody>
      <dsp:txXfrm>
        <a:off x="4121510" y="0"/>
        <a:ext cx="1276985" cy="1262799"/>
      </dsp:txXfrm>
    </dsp:sp>
    <dsp:sp modelId="{D4472984-4B3C-4446-9513-374E19A8953C}">
      <dsp:nvSpPr>
        <dsp:cNvPr id="0" name=""/>
        <dsp:cNvSpPr/>
      </dsp:nvSpPr>
      <dsp:spPr>
        <a:xfrm>
          <a:off x="4249209" y="1262799"/>
          <a:ext cx="1021588" cy="2736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Modelar los datos capturados</a:t>
          </a:r>
          <a:endParaRPr lang="es-CO" sz="1200" kern="1200" dirty="0"/>
        </a:p>
      </dsp:txBody>
      <dsp:txXfrm>
        <a:off x="4279130" y="1292720"/>
        <a:ext cx="961746" cy="2676223"/>
      </dsp:txXfrm>
    </dsp:sp>
    <dsp:sp modelId="{098FC0E1-6E88-4C12-A342-AC1AA2F5474F}">
      <dsp:nvSpPr>
        <dsp:cNvPr id="0" name=""/>
        <dsp:cNvSpPr/>
      </dsp:nvSpPr>
      <dsp:spPr>
        <a:xfrm>
          <a:off x="5494270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Redes Bayesianas</a:t>
          </a:r>
          <a:endParaRPr lang="es-CO" sz="1050" kern="1200" dirty="0"/>
        </a:p>
      </dsp:txBody>
      <dsp:txXfrm>
        <a:off x="5494270" y="0"/>
        <a:ext cx="1276985" cy="1262799"/>
      </dsp:txXfrm>
    </dsp:sp>
    <dsp:sp modelId="{803B7736-A1B7-473A-8B41-E4B8825146C5}">
      <dsp:nvSpPr>
        <dsp:cNvPr id="0" name=""/>
        <dsp:cNvSpPr/>
      </dsp:nvSpPr>
      <dsp:spPr>
        <a:xfrm>
          <a:off x="5621969" y="1262799"/>
          <a:ext cx="1021588" cy="2736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Modelar y definir recomendaciones</a:t>
          </a:r>
          <a:endParaRPr lang="es-CO" sz="1200" kern="1200" dirty="0"/>
        </a:p>
      </dsp:txBody>
      <dsp:txXfrm>
        <a:off x="5651890" y="1292720"/>
        <a:ext cx="961746" cy="2676223"/>
      </dsp:txXfrm>
    </dsp:sp>
    <dsp:sp modelId="{A782E378-92F7-4B8E-A23B-F3F85E20E8FC}">
      <dsp:nvSpPr>
        <dsp:cNvPr id="0" name=""/>
        <dsp:cNvSpPr/>
      </dsp:nvSpPr>
      <dsp:spPr>
        <a:xfrm>
          <a:off x="6867030" y="0"/>
          <a:ext cx="1276985" cy="4209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Lógica difusa</a:t>
          </a:r>
          <a:endParaRPr lang="es-CO" sz="1050" kern="1200" dirty="0"/>
        </a:p>
      </dsp:txBody>
      <dsp:txXfrm>
        <a:off x="6867030" y="0"/>
        <a:ext cx="1276985" cy="1262799"/>
      </dsp:txXfrm>
    </dsp:sp>
    <dsp:sp modelId="{15FBD131-002B-415F-9A69-BEE104FAEB99}">
      <dsp:nvSpPr>
        <dsp:cNvPr id="0" name=""/>
        <dsp:cNvSpPr/>
      </dsp:nvSpPr>
      <dsp:spPr>
        <a:xfrm>
          <a:off x="6994728" y="1262799"/>
          <a:ext cx="1021588" cy="2736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Referenciando una medida, tener una valoración cuántica. </a:t>
          </a:r>
          <a:endParaRPr lang="es-CO" sz="1200" kern="1200" dirty="0"/>
        </a:p>
      </dsp:txBody>
      <dsp:txXfrm>
        <a:off x="7024649" y="1292720"/>
        <a:ext cx="961746" cy="2676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6B968-AA60-4F65-8AB9-9884DDE783E1}">
      <dsp:nvSpPr>
        <dsp:cNvPr id="0" name=""/>
        <dsp:cNvSpPr/>
      </dsp:nvSpPr>
      <dsp:spPr>
        <a:xfrm>
          <a:off x="2001237" y="20208"/>
          <a:ext cx="681900" cy="68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1. Búsqueda  soluciones existentes(Revisión sistemática)</a:t>
          </a:r>
          <a:endParaRPr lang="es-CO" sz="1100" kern="1200" dirty="0"/>
        </a:p>
      </dsp:txBody>
      <dsp:txXfrm>
        <a:off x="2001237" y="20208"/>
        <a:ext cx="681900" cy="681900"/>
      </dsp:txXfrm>
    </dsp:sp>
    <dsp:sp modelId="{040B0B3E-7568-439B-930D-32CCC55480E6}">
      <dsp:nvSpPr>
        <dsp:cNvPr id="0" name=""/>
        <dsp:cNvSpPr/>
      </dsp:nvSpPr>
      <dsp:spPr>
        <a:xfrm>
          <a:off x="394506" y="161"/>
          <a:ext cx="2559983" cy="2559983"/>
        </a:xfrm>
        <a:prstGeom prst="circularArrow">
          <a:avLst>
            <a:gd name="adj1" fmla="val 5194"/>
            <a:gd name="adj2" fmla="val 335479"/>
            <a:gd name="adj3" fmla="val 21295012"/>
            <a:gd name="adj4" fmla="val 19764688"/>
            <a:gd name="adj5" fmla="val 6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6534A-FF0C-490C-8659-E417DDD76BB6}">
      <dsp:nvSpPr>
        <dsp:cNvPr id="0" name=""/>
        <dsp:cNvSpPr/>
      </dsp:nvSpPr>
      <dsp:spPr>
        <a:xfrm>
          <a:off x="2413891" y="1290228"/>
          <a:ext cx="681900" cy="68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2. Proponer la mejor solución (DCU)</a:t>
          </a:r>
          <a:endParaRPr lang="es-CO" sz="1100" kern="1200" dirty="0"/>
        </a:p>
      </dsp:txBody>
      <dsp:txXfrm>
        <a:off x="2413891" y="1290228"/>
        <a:ext cx="681900" cy="681900"/>
      </dsp:txXfrm>
    </dsp:sp>
    <dsp:sp modelId="{8052461E-2B89-45FB-BA3C-A5FFFCDFD8F0}">
      <dsp:nvSpPr>
        <dsp:cNvPr id="0" name=""/>
        <dsp:cNvSpPr/>
      </dsp:nvSpPr>
      <dsp:spPr>
        <a:xfrm>
          <a:off x="394506" y="161"/>
          <a:ext cx="2559983" cy="2559983"/>
        </a:xfrm>
        <a:prstGeom prst="circularArrow">
          <a:avLst>
            <a:gd name="adj1" fmla="val 5194"/>
            <a:gd name="adj2" fmla="val 335479"/>
            <a:gd name="adj3" fmla="val 4016533"/>
            <a:gd name="adj4" fmla="val 2251748"/>
            <a:gd name="adj5" fmla="val 6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1B754-4A85-4428-90A7-3786AAFAAF85}">
      <dsp:nvSpPr>
        <dsp:cNvPr id="0" name=""/>
        <dsp:cNvSpPr/>
      </dsp:nvSpPr>
      <dsp:spPr>
        <a:xfrm>
          <a:off x="1333547" y="2075143"/>
          <a:ext cx="681900" cy="68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3. Construir y desarrollar la mejor solución (DCU-</a:t>
          </a:r>
          <a:r>
            <a:rPr lang="es-CO" sz="1100" kern="1200" dirty="0" err="1" smtClean="0"/>
            <a:t>Delphy</a:t>
          </a:r>
          <a:r>
            <a:rPr lang="es-CO" sz="1100" kern="1200" dirty="0" smtClean="0"/>
            <a:t>)</a:t>
          </a:r>
          <a:endParaRPr lang="es-CO" sz="1100" kern="1200" dirty="0"/>
        </a:p>
      </dsp:txBody>
      <dsp:txXfrm>
        <a:off x="1333547" y="2075143"/>
        <a:ext cx="681900" cy="681900"/>
      </dsp:txXfrm>
    </dsp:sp>
    <dsp:sp modelId="{E0BEBDAA-F8A2-4ECE-B97C-C73F4A46C8FB}">
      <dsp:nvSpPr>
        <dsp:cNvPr id="0" name=""/>
        <dsp:cNvSpPr/>
      </dsp:nvSpPr>
      <dsp:spPr>
        <a:xfrm>
          <a:off x="394506" y="161"/>
          <a:ext cx="2559983" cy="2559983"/>
        </a:xfrm>
        <a:prstGeom prst="circularArrow">
          <a:avLst>
            <a:gd name="adj1" fmla="val 5194"/>
            <a:gd name="adj2" fmla="val 335479"/>
            <a:gd name="adj3" fmla="val 8212773"/>
            <a:gd name="adj4" fmla="val 6447989"/>
            <a:gd name="adj5" fmla="val 6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ADAA8-533B-4A2C-94E0-70454A6883E0}">
      <dsp:nvSpPr>
        <dsp:cNvPr id="0" name=""/>
        <dsp:cNvSpPr/>
      </dsp:nvSpPr>
      <dsp:spPr>
        <a:xfrm>
          <a:off x="253204" y="1290228"/>
          <a:ext cx="681900" cy="68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4. Medir analizar y evaluar (</a:t>
          </a:r>
          <a:r>
            <a:rPr lang="es-CO" sz="1100" kern="1200" dirty="0" err="1" smtClean="0"/>
            <a:t>Desmet</a:t>
          </a:r>
          <a:r>
            <a:rPr lang="es-CO" sz="1100" kern="1200" dirty="0" smtClean="0"/>
            <a:t>)</a:t>
          </a:r>
          <a:endParaRPr lang="es-CO" sz="1100" kern="1200" dirty="0"/>
        </a:p>
      </dsp:txBody>
      <dsp:txXfrm>
        <a:off x="253204" y="1290228"/>
        <a:ext cx="681900" cy="681900"/>
      </dsp:txXfrm>
    </dsp:sp>
    <dsp:sp modelId="{4097E8F1-0482-4B3C-8F41-8F7881876FAA}">
      <dsp:nvSpPr>
        <dsp:cNvPr id="0" name=""/>
        <dsp:cNvSpPr/>
      </dsp:nvSpPr>
      <dsp:spPr>
        <a:xfrm>
          <a:off x="394506" y="161"/>
          <a:ext cx="2559983" cy="2559983"/>
        </a:xfrm>
        <a:prstGeom prst="circularArrow">
          <a:avLst>
            <a:gd name="adj1" fmla="val 5194"/>
            <a:gd name="adj2" fmla="val 335479"/>
            <a:gd name="adj3" fmla="val 12299834"/>
            <a:gd name="adj4" fmla="val 10769510"/>
            <a:gd name="adj5" fmla="val 6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A3226-5C9B-40AE-AD93-8D91204DFE71}">
      <dsp:nvSpPr>
        <dsp:cNvPr id="0" name=""/>
        <dsp:cNvSpPr/>
      </dsp:nvSpPr>
      <dsp:spPr>
        <a:xfrm>
          <a:off x="665858" y="20208"/>
          <a:ext cx="681900" cy="68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5. Concluir y socializar (publicar)</a:t>
          </a:r>
          <a:endParaRPr lang="es-CO" sz="1100" kern="1200" dirty="0"/>
        </a:p>
      </dsp:txBody>
      <dsp:txXfrm>
        <a:off x="665858" y="20208"/>
        <a:ext cx="681900" cy="681900"/>
      </dsp:txXfrm>
    </dsp:sp>
    <dsp:sp modelId="{9A98FF6D-3EC5-4142-8E39-2F2E82978F57}">
      <dsp:nvSpPr>
        <dsp:cNvPr id="0" name=""/>
        <dsp:cNvSpPr/>
      </dsp:nvSpPr>
      <dsp:spPr>
        <a:xfrm>
          <a:off x="394506" y="161"/>
          <a:ext cx="2559983" cy="2559983"/>
        </a:xfrm>
        <a:prstGeom prst="circularArrow">
          <a:avLst>
            <a:gd name="adj1" fmla="val 5194"/>
            <a:gd name="adj2" fmla="val 335479"/>
            <a:gd name="adj3" fmla="val 16867515"/>
            <a:gd name="adj4" fmla="val 15197006"/>
            <a:gd name="adj5" fmla="val 60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4799F-627A-4FBB-9F55-1EF7AF510247}" type="datetimeFigureOut">
              <a:rPr lang="es-CO" smtClean="0"/>
              <a:t>31/05/2015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88AB-2F3A-4B9E-BF1D-F8A1D33AA0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38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finicion.de/customizar/#ixzz3amEXQds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1DD4B-5722-4C7D-BD72-5D310BE37B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refiere a </a:t>
            </a:r>
            <a:r>
              <a:rPr lang="es-CO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modificar algo de acuerdo a las preferencias personales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 todo en: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Definición de </a:t>
            </a:r>
            <a:r>
              <a:rPr lang="es-CO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customizar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- Qué es, Significado y Concepto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http://definicion.de/customizar/#ixzz3amEXQdsX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8AB-2F3A-4B9E-BF1D-F8A1D33AA09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81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9229726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A107-7CA7-4A31-AA48-6BE6D3057245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6084168" y="6165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Universidad del Cauca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Doctorado en Telemática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unisabana.edu.co/uploads/pics/logo-colciencias_0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99188"/>
            <a:ext cx="2520000" cy="7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3A80-7E6E-4912-BF10-BC9F5881FCD4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4A0-EA96-402D-AF95-89DD39CDD0F2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E763-E1EA-4A87-ABF4-0A4960960E86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39C6565-A13C-48E7-A5BC-D5747B38C3E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9950-E5EF-4246-A690-BB42BA9A6F8E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1472-1C4E-4916-969A-B05DAA8827E9}" type="datetime1">
              <a:rPr lang="es-ES" smtClean="0"/>
              <a:t>31/05/2015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01FE-7629-4865-AEA8-547869C91B8A}" type="datetime1">
              <a:rPr lang="es-ES" smtClean="0"/>
              <a:t>31/05/2015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A9C8-9FA4-452B-BDE0-1E930D689F15}" type="datetime1">
              <a:rPr lang="es-ES" smtClean="0"/>
              <a:t>31/05/2015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BF0-A288-4132-BE7B-9E13AB5A402B}" type="datetime1">
              <a:rPr lang="es-ES" smtClean="0"/>
              <a:t>31/05/2015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C84-C3D4-4A7D-9802-BD9A0E4C6825}" type="datetime1">
              <a:rPr lang="es-ES" smtClean="0"/>
              <a:t>31/05/2015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749-8AC4-44DE-9B90-DCA5980C914D}" type="datetime1">
              <a:rPr lang="es-ES" smtClean="0"/>
              <a:t>31/05/2015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Marcador de contenido" descr="PPT INTERN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7405" y="-24"/>
            <a:ext cx="9151437" cy="6863578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B5BB-54BA-4795-A9AC-9FC903A89C41}" type="datetime1">
              <a:rPr lang="es-ES" smtClean="0"/>
              <a:t>31/05/2015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6565-A13C-48E7-A5BC-D5747B38C3E0}" type="slidenum">
              <a:rPr lang="es-ES" smtClean="0"/>
              <a:t>‹Nº›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8" y="6669360"/>
            <a:ext cx="2438400" cy="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 userDrawn="1"/>
        </p:nvSpPr>
        <p:spPr>
          <a:xfrm>
            <a:off x="1547664" y="658381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Doctorado en Telemática</a:t>
            </a:r>
            <a:endParaRPr lang="es-CO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mcr05@gmail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Sistema Adaptativo para el Apoyo a Programas de Promoción de Actividad </a:t>
            </a:r>
            <a:r>
              <a:rPr lang="es-CO" dirty="0" smtClean="0">
                <a:solidFill>
                  <a:schemeClr val="bg1"/>
                </a:solidFill>
              </a:rPr>
              <a:t>Física </a:t>
            </a:r>
            <a:r>
              <a:rPr lang="es-CO" dirty="0">
                <a:solidFill>
                  <a:schemeClr val="bg1"/>
                </a:solidFill>
              </a:rPr>
              <a:t>y Alimentación </a:t>
            </a:r>
            <a:r>
              <a:rPr lang="es-CO" dirty="0" smtClean="0">
                <a:solidFill>
                  <a:schemeClr val="bg1"/>
                </a:solidFill>
              </a:rPr>
              <a:t>Saludable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140968"/>
            <a:ext cx="6912768" cy="1320552"/>
          </a:xfrm>
        </p:spPr>
        <p:txBody>
          <a:bodyPr>
            <a:noAutofit/>
          </a:bodyPr>
          <a:lstStyle/>
          <a:p>
            <a:pPr algn="l" eaLnBrk="1" hangingPunct="1"/>
            <a:r>
              <a:rPr lang="es-CO" sz="2800" dirty="0" smtClean="0">
                <a:solidFill>
                  <a:schemeClr val="bg1"/>
                </a:solidFill>
              </a:rPr>
              <a:t>Mg. Gineth Magaly Cerón Ríos</a:t>
            </a:r>
          </a:p>
          <a:p>
            <a:pPr algn="l" eaLnBrk="1" hangingPunct="1"/>
            <a:r>
              <a:rPr lang="es-CO" sz="2800" dirty="0" smtClean="0">
                <a:solidFill>
                  <a:schemeClr val="bg1"/>
                </a:solidFill>
              </a:rPr>
              <a:t>Director: PhD. Diego Mauricio López G.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Contexto (</a:t>
            </a:r>
            <a:r>
              <a:rPr lang="es-CO" dirty="0" smtClean="0"/>
              <a:t>6/7)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Modelado:</a:t>
            </a:r>
          </a:p>
          <a:p>
            <a:pPr lvl="1"/>
            <a:r>
              <a:rPr lang="es-CO" dirty="0" smtClean="0"/>
              <a:t>Caracterización: Definir datos</a:t>
            </a:r>
          </a:p>
          <a:p>
            <a:pPr lvl="1"/>
            <a:r>
              <a:rPr lang="es-CO" dirty="0" smtClean="0"/>
              <a:t>Captura inicial: Como recolectar datos (test, formulario, </a:t>
            </a:r>
            <a:r>
              <a:rPr lang="es-CO" dirty="0" err="1" smtClean="0"/>
              <a:t>etc</a:t>
            </a:r>
            <a:r>
              <a:rPr lang="es-CO" dirty="0" smtClean="0"/>
              <a:t>)</a:t>
            </a:r>
          </a:p>
          <a:p>
            <a:pPr lvl="1"/>
            <a:r>
              <a:rPr lang="es-CO" dirty="0" smtClean="0"/>
              <a:t>Actualización: Como actualizar el sistema (aprender)</a:t>
            </a:r>
          </a:p>
          <a:p>
            <a:pPr lvl="1"/>
            <a:r>
              <a:rPr lang="es-CO" dirty="0" smtClean="0"/>
              <a:t>Implementación: Tecnologías, Técnicas (minería, redes bayesianas etc.).</a:t>
            </a:r>
          </a:p>
          <a:p>
            <a:pPr marL="457200" lvl="1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79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Contexto (7/7)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30426"/>
              </p:ext>
            </p:extLst>
          </p:nvPr>
        </p:nvGraphicFramePr>
        <p:xfrm>
          <a:off x="467544" y="1556792"/>
          <a:ext cx="8147248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9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Problema (1/7)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696" y="1166802"/>
            <a:ext cx="8229600" cy="4525963"/>
          </a:xfrm>
        </p:spPr>
        <p:txBody>
          <a:bodyPr/>
          <a:lstStyle/>
          <a:p>
            <a:r>
              <a:rPr lang="es-CO" b="1" dirty="0" smtClean="0"/>
              <a:t>Escenario </a:t>
            </a:r>
            <a:r>
              <a:rPr lang="es-CO" b="1" dirty="0"/>
              <a:t>R</a:t>
            </a:r>
            <a:r>
              <a:rPr lang="es-CO" b="1" dirty="0" smtClean="0"/>
              <a:t>eal</a:t>
            </a:r>
            <a:endParaRPr lang="es-CO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922840" y="3555188"/>
            <a:ext cx="1753616" cy="2322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90592" y="3555188"/>
            <a:ext cx="1753616" cy="2322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530352" y="3555188"/>
            <a:ext cx="1753616" cy="2322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416696" y="3555188"/>
            <a:ext cx="1753616" cy="2322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8 Grupo"/>
          <p:cNvGrpSpPr/>
          <p:nvPr/>
        </p:nvGrpSpPr>
        <p:grpSpPr>
          <a:xfrm>
            <a:off x="396817" y="4628856"/>
            <a:ext cx="1541769" cy="982730"/>
            <a:chOff x="1060633" y="3646908"/>
            <a:chExt cx="1541769" cy="982730"/>
          </a:xfrm>
        </p:grpSpPr>
        <p:pic>
          <p:nvPicPr>
            <p:cNvPr id="10" name="Picture 3" descr="C:\Users\INTEL7\Downloads\1418453435_chief_of_staf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33" y="3646908"/>
              <a:ext cx="880809" cy="88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INTEL7\Downloads\1418472661_peo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646908"/>
              <a:ext cx="982730" cy="98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 descr="C:\Users\INTEL7\Downloads\1418472764_user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98" y="4258861"/>
            <a:ext cx="1250804" cy="12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www.ideassanitas.es/blog/wp-content/uploads/apps_salud_mov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85" y="1826997"/>
            <a:ext cx="2749017" cy="1309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blog.fil3ub.net/wp-content/uploads/2013/02/app-sal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96" y="4206568"/>
            <a:ext cx="1296144" cy="1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http://www.calidadappsalud.com/wp-content/uploads/2013/04/imagen_proyecto_apps_salu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68" y="4014297"/>
            <a:ext cx="1514584" cy="18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Flecha izquierda y arriba"/>
          <p:cNvSpPr/>
          <p:nvPr/>
        </p:nvSpPr>
        <p:spPr>
          <a:xfrm rot="10800000">
            <a:off x="1178149" y="2366917"/>
            <a:ext cx="2328491" cy="1152129"/>
          </a:xfrm>
          <a:prstGeom prst="leftUpArrow">
            <a:avLst>
              <a:gd name="adj1" fmla="val 5347"/>
              <a:gd name="adj2" fmla="val 16684"/>
              <a:gd name="adj3" fmla="val 12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 la derecha con muesca"/>
          <p:cNvSpPr/>
          <p:nvPr/>
        </p:nvSpPr>
        <p:spPr>
          <a:xfrm>
            <a:off x="1938586" y="4258861"/>
            <a:ext cx="711282" cy="1604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 la derecha con muesca"/>
          <p:cNvSpPr/>
          <p:nvPr/>
        </p:nvSpPr>
        <p:spPr>
          <a:xfrm>
            <a:off x="4164452" y="4322930"/>
            <a:ext cx="711282" cy="1604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Flecha izquierda y derecha"/>
          <p:cNvSpPr/>
          <p:nvPr/>
        </p:nvSpPr>
        <p:spPr>
          <a:xfrm>
            <a:off x="6334064" y="4371966"/>
            <a:ext cx="820164" cy="2568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izquierda y derecha"/>
          <p:cNvSpPr/>
          <p:nvPr/>
        </p:nvSpPr>
        <p:spPr>
          <a:xfrm rot="5400000">
            <a:off x="5093093" y="3281579"/>
            <a:ext cx="747622" cy="296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CuadroTexto"/>
          <p:cNvSpPr txBox="1"/>
          <p:nvPr/>
        </p:nvSpPr>
        <p:spPr>
          <a:xfrm>
            <a:off x="6469023" y="1870239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Intervenciones TIC</a:t>
            </a:r>
            <a:endParaRPr lang="es-CO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41307" y="3546835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/>
              <a:t>Recomendadores</a:t>
            </a:r>
            <a:endParaRPr lang="es-CO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422824" y="3546835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Recomendación</a:t>
            </a:r>
            <a:endParaRPr lang="es-CO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07879" y="3733161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Usuario Decide</a:t>
            </a:r>
            <a:endParaRPr lang="es-CO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815312" y="3585877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Intervención TIC  a usar</a:t>
            </a:r>
            <a:endParaRPr lang="es-CO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93504" y="1873936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Conocimiento o</a:t>
            </a:r>
          </a:p>
          <a:p>
            <a:pPr algn="ctr"/>
            <a:r>
              <a:rPr lang="es-CO" b="1" dirty="0" smtClean="0"/>
              <a:t>Busca</a:t>
            </a:r>
            <a:endParaRPr lang="es-CO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537030" y="3149715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Búsqueda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566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322" y="188640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Problema (2/7)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321" y="1042490"/>
            <a:ext cx="8324625" cy="4663763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Escenario Ideal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646131" y="1700422"/>
            <a:ext cx="6028326" cy="3764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6" name="Picture 11" descr="http://www.ideassanitas.es/blog/wp-content/uploads/apps_salud_mov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77" y="2425985"/>
            <a:ext cx="2245375" cy="109309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izquierda y derecha"/>
          <p:cNvSpPr/>
          <p:nvPr/>
        </p:nvSpPr>
        <p:spPr>
          <a:xfrm>
            <a:off x="3728244" y="4023146"/>
            <a:ext cx="527582" cy="3578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" name="7 Flecha a la derecha con muesca"/>
          <p:cNvSpPr/>
          <p:nvPr/>
        </p:nvSpPr>
        <p:spPr>
          <a:xfrm rot="5400000">
            <a:off x="2558678" y="3791319"/>
            <a:ext cx="593941" cy="13103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9" name="8 CuadroTexto"/>
          <p:cNvSpPr txBox="1"/>
          <p:nvPr/>
        </p:nvSpPr>
        <p:spPr>
          <a:xfrm>
            <a:off x="2086736" y="1894253"/>
            <a:ext cx="1520168" cy="25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Intervenciones TIC</a:t>
            </a:r>
            <a:endParaRPr lang="es-CO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85267" y="1740364"/>
            <a:ext cx="254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Black" panose="020B0A04020102020204" pitchFamily="34" charset="0"/>
              </a:rPr>
              <a:t>Sistema Adaptativo</a:t>
            </a:r>
            <a:endParaRPr lang="es-CO" sz="1400" b="1" dirty="0">
              <a:latin typeface="Arial Black" panose="020B0A0402010202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7838004" y="2729316"/>
            <a:ext cx="951943" cy="1498367"/>
            <a:chOff x="8145754" y="1504203"/>
            <a:chExt cx="1861144" cy="2322084"/>
          </a:xfrm>
        </p:grpSpPr>
        <p:grpSp>
          <p:nvGrpSpPr>
            <p:cNvPr id="12" name="11 Grupo"/>
            <p:cNvGrpSpPr/>
            <p:nvPr/>
          </p:nvGrpSpPr>
          <p:grpSpPr>
            <a:xfrm>
              <a:off x="8184418" y="1504203"/>
              <a:ext cx="1753616" cy="2322084"/>
              <a:chOff x="4512704" y="2996951"/>
              <a:chExt cx="1753616" cy="2322084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4512704" y="2996951"/>
                <a:ext cx="1753616" cy="23220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/>
              </a:p>
            </p:txBody>
          </p:sp>
          <p:pic>
            <p:nvPicPr>
              <p:cNvPr id="15" name="Picture 5" descr="C:\Users\INTEL7\Downloads\1418472764_user-12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4110" y="3700624"/>
                <a:ext cx="1250804" cy="1250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12 CuadroTexto"/>
            <p:cNvSpPr txBox="1"/>
            <p:nvPr/>
          </p:nvSpPr>
          <p:spPr>
            <a:xfrm>
              <a:off x="8145754" y="1548351"/>
              <a:ext cx="1861144" cy="81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Usuario y contexto</a:t>
              </a:r>
              <a:endParaRPr lang="es-CO" sz="1400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405764" y="2887932"/>
            <a:ext cx="1098849" cy="1983943"/>
            <a:chOff x="6637424" y="2996951"/>
            <a:chExt cx="1861144" cy="2322084"/>
          </a:xfrm>
          <a:solidFill>
            <a:schemeClr val="bg1"/>
          </a:solidFill>
        </p:grpSpPr>
        <p:sp>
          <p:nvSpPr>
            <p:cNvPr id="17" name="16 Rectángulo"/>
            <p:cNvSpPr/>
            <p:nvPr/>
          </p:nvSpPr>
          <p:spPr>
            <a:xfrm>
              <a:off x="6744952" y="2996951"/>
              <a:ext cx="1753616" cy="23220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/>
            </a:p>
          </p:txBody>
        </p:sp>
        <p:pic>
          <p:nvPicPr>
            <p:cNvPr id="18" name="Picture 13" descr="http://blog.fil3ub.net/wp-content/uploads/2013/02/app-salu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208" y="4053057"/>
              <a:ext cx="1296144" cy="1211437"/>
            </a:xfrm>
            <a:prstGeom prst="rect">
              <a:avLst/>
            </a:prstGeom>
            <a:grpFill/>
            <a:extLst/>
          </p:spPr>
        </p:pic>
        <p:sp>
          <p:nvSpPr>
            <p:cNvPr id="19" name="18 CuadroTexto"/>
            <p:cNvSpPr txBox="1"/>
            <p:nvPr/>
          </p:nvSpPr>
          <p:spPr>
            <a:xfrm>
              <a:off x="6637424" y="3080426"/>
              <a:ext cx="1861144" cy="97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 smtClean="0"/>
                <a:t>Intervención TIC Recomendada y Adaptada</a:t>
              </a:r>
              <a:endParaRPr lang="es-CO" sz="1200" b="1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914373" y="4028478"/>
            <a:ext cx="1520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usa</a:t>
            </a:r>
            <a:endParaRPr lang="es-CO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570461" y="3655582"/>
            <a:ext cx="1520168" cy="25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Búsqueda</a:t>
            </a:r>
            <a:endParaRPr lang="es-CO" sz="1400" b="1" dirty="0"/>
          </a:p>
        </p:txBody>
      </p:sp>
      <p:grpSp>
        <p:nvGrpSpPr>
          <p:cNvPr id="22" name="21 Grupo"/>
          <p:cNvGrpSpPr/>
          <p:nvPr/>
        </p:nvGrpSpPr>
        <p:grpSpPr>
          <a:xfrm>
            <a:off x="4268361" y="2575113"/>
            <a:ext cx="1721226" cy="1103226"/>
            <a:chOff x="2261377" y="2996951"/>
            <a:chExt cx="1861144" cy="1332125"/>
          </a:xfrm>
        </p:grpSpPr>
        <p:sp>
          <p:nvSpPr>
            <p:cNvPr id="23" name="22 Rectángulo"/>
            <p:cNvSpPr/>
            <p:nvPr/>
          </p:nvSpPr>
          <p:spPr>
            <a:xfrm>
              <a:off x="2352464" y="2996951"/>
              <a:ext cx="1753616" cy="13321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261377" y="3071030"/>
              <a:ext cx="1861144" cy="18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Análisis y Recomendación</a:t>
              </a:r>
              <a:endParaRPr lang="es-CO" sz="1400" b="1" dirty="0"/>
            </a:p>
          </p:txBody>
        </p:sp>
        <p:pic>
          <p:nvPicPr>
            <p:cNvPr id="25" name="Picture 11" descr="http://www.ideassanitas.es/blog/wp-content/uploads/apps_salud_movi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460"/>
            <a:stretch/>
          </p:blipFill>
          <p:spPr bwMode="auto">
            <a:xfrm>
              <a:off x="2542017" y="3681507"/>
              <a:ext cx="1374508" cy="5045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25 Grupo"/>
          <p:cNvGrpSpPr/>
          <p:nvPr/>
        </p:nvGrpSpPr>
        <p:grpSpPr>
          <a:xfrm>
            <a:off x="1944668" y="4153106"/>
            <a:ext cx="1783575" cy="978070"/>
            <a:chOff x="4106080" y="3342772"/>
            <a:chExt cx="2183634" cy="1171301"/>
          </a:xfrm>
        </p:grpSpPr>
        <p:sp>
          <p:nvSpPr>
            <p:cNvPr id="27" name="26 Rectángulo"/>
            <p:cNvSpPr/>
            <p:nvPr/>
          </p:nvSpPr>
          <p:spPr>
            <a:xfrm>
              <a:off x="4106080" y="3371802"/>
              <a:ext cx="2183634" cy="11422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184667" y="3342772"/>
              <a:ext cx="1861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Selección basada en modelo de usuario y contexto</a:t>
              </a:r>
              <a:endParaRPr lang="es-CO" sz="1400" b="1" dirty="0"/>
            </a:p>
          </p:txBody>
        </p:sp>
      </p:grpSp>
      <p:sp>
        <p:nvSpPr>
          <p:cNvPr id="29" name="28 Flecha a la derecha con muesca"/>
          <p:cNvSpPr/>
          <p:nvPr/>
        </p:nvSpPr>
        <p:spPr>
          <a:xfrm>
            <a:off x="6084168" y="3916440"/>
            <a:ext cx="431829" cy="2612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0" name="29 Flecha izquierda y derecha"/>
          <p:cNvSpPr/>
          <p:nvPr/>
        </p:nvSpPr>
        <p:spPr>
          <a:xfrm>
            <a:off x="7504613" y="3856835"/>
            <a:ext cx="429126" cy="2224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31 Rectángulo"/>
          <p:cNvSpPr/>
          <p:nvPr/>
        </p:nvSpPr>
        <p:spPr>
          <a:xfrm>
            <a:off x="7364084" y="4227684"/>
            <a:ext cx="622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 dirty="0"/>
              <a:t>Decide</a:t>
            </a:r>
            <a:endParaRPr lang="es-CO" sz="1400" b="1" dirty="0"/>
          </a:p>
        </p:txBody>
      </p:sp>
      <p:sp>
        <p:nvSpPr>
          <p:cNvPr id="33" name="32 Rectángulo"/>
          <p:cNvSpPr/>
          <p:nvPr/>
        </p:nvSpPr>
        <p:spPr>
          <a:xfrm>
            <a:off x="5829624" y="4171072"/>
            <a:ext cx="91082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100" b="1" dirty="0" smtClean="0"/>
              <a:t>Recomienda</a:t>
            </a:r>
          </a:p>
          <a:p>
            <a:pPr algn="ctr"/>
            <a:r>
              <a:rPr lang="es-CO" sz="1100" b="1" dirty="0" smtClean="0"/>
              <a:t> y</a:t>
            </a:r>
          </a:p>
          <a:p>
            <a:pPr algn="ctr"/>
            <a:r>
              <a:rPr lang="es-CO" sz="1100" b="1" dirty="0" smtClean="0"/>
              <a:t> adapta</a:t>
            </a:r>
            <a:endParaRPr lang="es-CO" sz="1100" b="1" dirty="0"/>
          </a:p>
        </p:txBody>
      </p:sp>
      <p:sp>
        <p:nvSpPr>
          <p:cNvPr id="35" name="34 Flecha doblada hacia arriba"/>
          <p:cNvSpPr/>
          <p:nvPr/>
        </p:nvSpPr>
        <p:spPr>
          <a:xfrm rot="16200000">
            <a:off x="7685948" y="1970627"/>
            <a:ext cx="635142" cy="882233"/>
          </a:xfrm>
          <a:prstGeom prst="bentUpArrow">
            <a:avLst>
              <a:gd name="adj1" fmla="val 12670"/>
              <a:gd name="adj2" fmla="val 16046"/>
              <a:gd name="adj3" fmla="val 38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6" name="35 Rectángulo"/>
          <p:cNvSpPr/>
          <p:nvPr/>
        </p:nvSpPr>
        <p:spPr>
          <a:xfrm>
            <a:off x="7528020" y="1855702"/>
            <a:ext cx="1465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/>
              <a:t>Captura de Datos</a:t>
            </a:r>
            <a:endParaRPr lang="es-CO" sz="1400" b="1" dirty="0"/>
          </a:p>
        </p:txBody>
      </p:sp>
      <p:sp>
        <p:nvSpPr>
          <p:cNvPr id="37" name="36 Flecha doblada hacia arriba"/>
          <p:cNvSpPr/>
          <p:nvPr/>
        </p:nvSpPr>
        <p:spPr>
          <a:xfrm rot="10800000">
            <a:off x="5177808" y="2056839"/>
            <a:ext cx="1174108" cy="354904"/>
          </a:xfrm>
          <a:prstGeom prst="bentUpArrow">
            <a:avLst>
              <a:gd name="adj1" fmla="val 12670"/>
              <a:gd name="adj2" fmla="val 16046"/>
              <a:gd name="adj3" fmla="val 38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grpSp>
        <p:nvGrpSpPr>
          <p:cNvPr id="38" name="37 Grupo"/>
          <p:cNvGrpSpPr/>
          <p:nvPr/>
        </p:nvGrpSpPr>
        <p:grpSpPr>
          <a:xfrm>
            <a:off x="6444626" y="1855703"/>
            <a:ext cx="974447" cy="707951"/>
            <a:chOff x="2191175" y="2928042"/>
            <a:chExt cx="1914905" cy="1331780"/>
          </a:xfrm>
          <a:solidFill>
            <a:srgbClr val="FFFF99"/>
          </a:solidFill>
        </p:grpSpPr>
        <p:sp>
          <p:nvSpPr>
            <p:cNvPr id="39" name="38 Rectángulo"/>
            <p:cNvSpPr/>
            <p:nvPr/>
          </p:nvSpPr>
          <p:spPr>
            <a:xfrm>
              <a:off x="2191175" y="2928042"/>
              <a:ext cx="1914905" cy="133178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2244936" y="2988598"/>
              <a:ext cx="1796065" cy="9427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/>
                <a:t>Datos</a:t>
              </a:r>
            </a:p>
            <a:p>
              <a:pPr algn="ctr"/>
              <a:r>
                <a:rPr lang="es-CO" sz="1100" b="1" dirty="0" smtClean="0"/>
                <a:t>Usuario</a:t>
              </a:r>
            </a:p>
            <a:p>
              <a:pPr algn="ctr"/>
              <a:r>
                <a:rPr lang="es-CO" sz="1100" b="1" dirty="0" smtClean="0"/>
                <a:t>Contexto</a:t>
              </a:r>
              <a:endParaRPr lang="es-CO" sz="1100" b="1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179512" y="3041737"/>
            <a:ext cx="951943" cy="1185947"/>
            <a:chOff x="7628970" y="4758042"/>
            <a:chExt cx="951943" cy="1185947"/>
          </a:xfrm>
        </p:grpSpPr>
        <p:sp>
          <p:nvSpPr>
            <p:cNvPr id="46" name="45 Rectángulo"/>
            <p:cNvSpPr/>
            <p:nvPr/>
          </p:nvSpPr>
          <p:spPr>
            <a:xfrm>
              <a:off x="7648746" y="4758042"/>
              <a:ext cx="896944" cy="11859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grpSp>
          <p:nvGrpSpPr>
            <p:cNvPr id="49" name="48 Grupo"/>
            <p:cNvGrpSpPr/>
            <p:nvPr/>
          </p:nvGrpSpPr>
          <p:grpSpPr>
            <a:xfrm>
              <a:off x="7628970" y="4780589"/>
              <a:ext cx="951943" cy="1137501"/>
              <a:chOff x="7628970" y="4780589"/>
              <a:chExt cx="951943" cy="1137501"/>
            </a:xfrm>
          </p:grpSpPr>
          <p:sp>
            <p:nvSpPr>
              <p:cNvPr id="45" name="44 CuadroTexto"/>
              <p:cNvSpPr txBox="1"/>
              <p:nvPr/>
            </p:nvSpPr>
            <p:spPr>
              <a:xfrm>
                <a:off x="7628970" y="4780589"/>
                <a:ext cx="951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/>
                  <a:t>Experto</a:t>
                </a:r>
                <a:endParaRPr lang="es-CO" sz="1400" b="1" dirty="0"/>
              </a:p>
            </p:txBody>
          </p:sp>
          <p:pic>
            <p:nvPicPr>
              <p:cNvPr id="48" name="Picture 3" descr="C:\Users\INTEL7\Downloads\1418453435_chief_of_staff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0104" y="5037281"/>
                <a:ext cx="880809" cy="880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1" name="50 Flecha izquierda y derecha"/>
          <p:cNvSpPr/>
          <p:nvPr/>
        </p:nvSpPr>
        <p:spPr>
          <a:xfrm>
            <a:off x="1118776" y="3285915"/>
            <a:ext cx="667022" cy="130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52" name="51 Rectángulo"/>
          <p:cNvSpPr/>
          <p:nvPr/>
        </p:nvSpPr>
        <p:spPr>
          <a:xfrm>
            <a:off x="1143531" y="3049197"/>
            <a:ext cx="642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/>
              <a:t>Valida</a:t>
            </a:r>
            <a:endParaRPr lang="es-CO" sz="1400" b="1" dirty="0"/>
          </a:p>
        </p:txBody>
      </p:sp>
      <p:grpSp>
        <p:nvGrpSpPr>
          <p:cNvPr id="56" name="55 Grupo"/>
          <p:cNvGrpSpPr/>
          <p:nvPr/>
        </p:nvGrpSpPr>
        <p:grpSpPr>
          <a:xfrm>
            <a:off x="740509" y="4373139"/>
            <a:ext cx="4404665" cy="1404675"/>
            <a:chOff x="971600" y="3652565"/>
            <a:chExt cx="4336835" cy="2053688"/>
          </a:xfrm>
        </p:grpSpPr>
        <p:sp>
          <p:nvSpPr>
            <p:cNvPr id="55" name="54 Flecha abajo"/>
            <p:cNvSpPr/>
            <p:nvPr/>
          </p:nvSpPr>
          <p:spPr>
            <a:xfrm>
              <a:off x="971600" y="3652565"/>
              <a:ext cx="171931" cy="19941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52 Flecha doblada hacia arriba"/>
            <p:cNvSpPr/>
            <p:nvPr/>
          </p:nvSpPr>
          <p:spPr>
            <a:xfrm>
              <a:off x="1057565" y="4481792"/>
              <a:ext cx="4250870" cy="1224461"/>
            </a:xfrm>
            <a:prstGeom prst="bentUpArrow">
              <a:avLst>
                <a:gd name="adj1" fmla="val 12670"/>
                <a:gd name="adj2" fmla="val 12303"/>
                <a:gd name="adj3" fmla="val 13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</p:grpSp>
      <p:sp>
        <p:nvSpPr>
          <p:cNvPr id="57" name="56 Rectángulo"/>
          <p:cNvSpPr/>
          <p:nvPr/>
        </p:nvSpPr>
        <p:spPr>
          <a:xfrm>
            <a:off x="4255825" y="5706253"/>
            <a:ext cx="66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/>
              <a:t>Evalúa</a:t>
            </a:r>
            <a:endParaRPr lang="es-CO" sz="1400" b="1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74" y="3744377"/>
            <a:ext cx="1302304" cy="8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58 Rectángulo"/>
          <p:cNvSpPr/>
          <p:nvPr/>
        </p:nvSpPr>
        <p:spPr>
          <a:xfrm>
            <a:off x="4660294" y="4500372"/>
            <a:ext cx="1035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/>
              <a:t>Adaptación</a:t>
            </a:r>
            <a:endParaRPr lang="es-CO" sz="1400" b="1" dirty="0"/>
          </a:p>
        </p:txBody>
      </p:sp>
      <p:sp>
        <p:nvSpPr>
          <p:cNvPr id="64" name="63 Rectángulo"/>
          <p:cNvSpPr/>
          <p:nvPr/>
        </p:nvSpPr>
        <p:spPr>
          <a:xfrm>
            <a:off x="4456374" y="3744377"/>
            <a:ext cx="1377600" cy="1025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64 Rectángulo"/>
          <p:cNvSpPr/>
          <p:nvPr/>
        </p:nvSpPr>
        <p:spPr>
          <a:xfrm>
            <a:off x="4255826" y="2425985"/>
            <a:ext cx="1828342" cy="251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Flecha izquierda y arriba"/>
          <p:cNvSpPr/>
          <p:nvPr/>
        </p:nvSpPr>
        <p:spPr>
          <a:xfrm rot="5400000">
            <a:off x="5621547" y="5104145"/>
            <a:ext cx="919830" cy="592161"/>
          </a:xfrm>
          <a:prstGeom prst="leftUpArrow">
            <a:avLst>
              <a:gd name="adj1" fmla="val 20391"/>
              <a:gd name="adj2" fmla="val 20391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Flecha doblada hacia arriba"/>
          <p:cNvSpPr/>
          <p:nvPr/>
        </p:nvSpPr>
        <p:spPr>
          <a:xfrm>
            <a:off x="6081463" y="4257145"/>
            <a:ext cx="2418496" cy="1520669"/>
          </a:xfrm>
          <a:prstGeom prst="bentUpArrow">
            <a:avLst>
              <a:gd name="adj1" fmla="val 7465"/>
              <a:gd name="adj2" fmla="val 7864"/>
              <a:gd name="adj3" fmla="val 154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68 Rectángulo"/>
          <p:cNvSpPr/>
          <p:nvPr/>
        </p:nvSpPr>
        <p:spPr>
          <a:xfrm>
            <a:off x="6482024" y="5706253"/>
            <a:ext cx="1561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/>
              <a:t>Retroalimentación</a:t>
            </a:r>
            <a:endParaRPr lang="es-CO" sz="1400" b="1" dirty="0"/>
          </a:p>
        </p:txBody>
      </p:sp>
      <p:grpSp>
        <p:nvGrpSpPr>
          <p:cNvPr id="60" name="59 Grupo"/>
          <p:cNvGrpSpPr/>
          <p:nvPr/>
        </p:nvGrpSpPr>
        <p:grpSpPr>
          <a:xfrm>
            <a:off x="7719176" y="735923"/>
            <a:ext cx="906958" cy="964499"/>
            <a:chOff x="8145754" y="1504203"/>
            <a:chExt cx="1861144" cy="2322084"/>
          </a:xfrm>
        </p:grpSpPr>
        <p:grpSp>
          <p:nvGrpSpPr>
            <p:cNvPr id="61" name="60 Grupo"/>
            <p:cNvGrpSpPr/>
            <p:nvPr/>
          </p:nvGrpSpPr>
          <p:grpSpPr>
            <a:xfrm>
              <a:off x="8184418" y="1504203"/>
              <a:ext cx="1753616" cy="2322084"/>
              <a:chOff x="4512704" y="2996951"/>
              <a:chExt cx="1753616" cy="2322084"/>
            </a:xfrm>
          </p:grpSpPr>
          <p:sp>
            <p:nvSpPr>
              <p:cNvPr id="63" name="62 Rectángulo"/>
              <p:cNvSpPr/>
              <p:nvPr/>
            </p:nvSpPr>
            <p:spPr>
              <a:xfrm>
                <a:off x="4512704" y="2996951"/>
                <a:ext cx="1753616" cy="23220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/>
              </a:p>
            </p:txBody>
          </p:sp>
          <p:pic>
            <p:nvPicPr>
              <p:cNvPr id="66" name="Picture 5" descr="C:\Users\INTEL7\Downloads\1418472764_user-12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4110" y="3700624"/>
                <a:ext cx="1250804" cy="1250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61 CuadroTexto"/>
            <p:cNvSpPr txBox="1"/>
            <p:nvPr/>
          </p:nvSpPr>
          <p:spPr>
            <a:xfrm>
              <a:off x="8145754" y="1548350"/>
              <a:ext cx="1861144" cy="125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ADMIN</a:t>
              </a:r>
              <a:endParaRPr lang="es-CO" sz="1400" b="1" dirty="0"/>
            </a:p>
          </p:txBody>
        </p:sp>
      </p:grpSp>
      <p:sp>
        <p:nvSpPr>
          <p:cNvPr id="70" name="69 Flecha doblada hacia arriba"/>
          <p:cNvSpPr/>
          <p:nvPr/>
        </p:nvSpPr>
        <p:spPr>
          <a:xfrm rot="10800000">
            <a:off x="6497966" y="1276570"/>
            <a:ext cx="1174108" cy="354904"/>
          </a:xfrm>
          <a:prstGeom prst="bentUpArrow">
            <a:avLst>
              <a:gd name="adj1" fmla="val 12670"/>
              <a:gd name="adj2" fmla="val 16046"/>
              <a:gd name="adj3" fmla="val 38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5457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Problema (3/7)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s-CO" dirty="0" smtClean="0"/>
              <a:t>Estado del arte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14</a:t>
            </a:fld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1475655" y="1782234"/>
            <a:ext cx="6408712" cy="4264248"/>
            <a:chOff x="1475656" y="1772816"/>
            <a:chExt cx="6408712" cy="4264248"/>
          </a:xfrm>
        </p:grpSpPr>
        <p:sp>
          <p:nvSpPr>
            <p:cNvPr id="8" name="7 Forma libre"/>
            <p:cNvSpPr/>
            <p:nvPr/>
          </p:nvSpPr>
          <p:spPr>
            <a:xfrm rot="21600000">
              <a:off x="1475656" y="1772816"/>
              <a:ext cx="3204356" cy="2132124"/>
            </a:xfrm>
            <a:custGeom>
              <a:avLst/>
              <a:gdLst>
                <a:gd name="connsiteX0" fmla="*/ 0 w 2132124"/>
                <a:gd name="connsiteY0" fmla="*/ 0 h 3204356"/>
                <a:gd name="connsiteX1" fmla="*/ 1776763 w 2132124"/>
                <a:gd name="connsiteY1" fmla="*/ 0 h 3204356"/>
                <a:gd name="connsiteX2" fmla="*/ 2132124 w 2132124"/>
                <a:gd name="connsiteY2" fmla="*/ 355361 h 3204356"/>
                <a:gd name="connsiteX3" fmla="*/ 2132124 w 2132124"/>
                <a:gd name="connsiteY3" fmla="*/ 3204356 h 3204356"/>
                <a:gd name="connsiteX4" fmla="*/ 0 w 2132124"/>
                <a:gd name="connsiteY4" fmla="*/ 3204356 h 3204356"/>
                <a:gd name="connsiteX5" fmla="*/ 0 w 2132124"/>
                <a:gd name="connsiteY5" fmla="*/ 0 h 320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124" h="3204356">
                  <a:moveTo>
                    <a:pt x="0" y="3204356"/>
                  </a:moveTo>
                  <a:lnTo>
                    <a:pt x="0" y="534070"/>
                  </a:lnTo>
                  <a:cubicBezTo>
                    <a:pt x="0" y="239112"/>
                    <a:pt x="105863" y="0"/>
                    <a:pt x="236451" y="0"/>
                  </a:cubicBezTo>
                  <a:lnTo>
                    <a:pt x="2132124" y="0"/>
                  </a:lnTo>
                  <a:lnTo>
                    <a:pt x="2132124" y="3204356"/>
                  </a:lnTo>
                  <a:lnTo>
                    <a:pt x="0" y="32043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5" tIns="92455" rIns="92456" bIns="62548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Sistemas personalizados y/o adaptativos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kern="1200" dirty="0" smtClean="0"/>
                <a:t>(</a:t>
              </a:r>
              <a:r>
                <a:rPr lang="es-CO" sz="1300" kern="1200" dirty="0" err="1" smtClean="0"/>
                <a:t>Buillis</a:t>
              </a:r>
              <a:r>
                <a:rPr lang="es-CO" sz="1300" kern="1200" dirty="0" smtClean="0"/>
                <a:t>, 2006) (Arias, 2007) (Martins,2008) (Goldens,2011) (Jameson,2011) (ws,2011) (Toker,2012)</a:t>
              </a:r>
              <a:endParaRPr lang="es-CO" sz="13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680012" y="1772816"/>
              <a:ext cx="3204356" cy="2132124"/>
            </a:xfrm>
            <a:custGeom>
              <a:avLst/>
              <a:gdLst>
                <a:gd name="connsiteX0" fmla="*/ 0 w 3204356"/>
                <a:gd name="connsiteY0" fmla="*/ 0 h 2132124"/>
                <a:gd name="connsiteX1" fmla="*/ 2848995 w 3204356"/>
                <a:gd name="connsiteY1" fmla="*/ 0 h 2132124"/>
                <a:gd name="connsiteX2" fmla="*/ 3204356 w 3204356"/>
                <a:gd name="connsiteY2" fmla="*/ 355361 h 2132124"/>
                <a:gd name="connsiteX3" fmla="*/ 3204356 w 3204356"/>
                <a:gd name="connsiteY3" fmla="*/ 2132124 h 2132124"/>
                <a:gd name="connsiteX4" fmla="*/ 0 w 3204356"/>
                <a:gd name="connsiteY4" fmla="*/ 2132124 h 2132124"/>
                <a:gd name="connsiteX5" fmla="*/ 0 w 3204356"/>
                <a:gd name="connsiteY5" fmla="*/ 0 h 21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356" h="2132124">
                  <a:moveTo>
                    <a:pt x="0" y="0"/>
                  </a:moveTo>
                  <a:lnTo>
                    <a:pt x="2848995" y="0"/>
                  </a:lnTo>
                  <a:cubicBezTo>
                    <a:pt x="3045255" y="0"/>
                    <a:pt x="3204356" y="159101"/>
                    <a:pt x="3204356" y="355361"/>
                  </a:cubicBezTo>
                  <a:lnTo>
                    <a:pt x="3204356" y="2132124"/>
                  </a:lnTo>
                  <a:lnTo>
                    <a:pt x="0" y="21321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62548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Modelo Usuario y contexto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kern="1200" dirty="0" smtClean="0"/>
                <a:t>(Schilit,1994) (Heikki,2002) (Eyharabide,2005) (Vrieze,2006) (Feisst,2008) (Gonzales,2008) (Countand,2008)  (Najar,2009) (Gomez,2009) (Hervás,2010) (Bauer,2011)</a:t>
              </a:r>
              <a:endParaRPr lang="es-CO" sz="1300" kern="1200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077833" y="3904940"/>
              <a:ext cx="3204356" cy="2132124"/>
            </a:xfrm>
            <a:custGeom>
              <a:avLst/>
              <a:gdLst>
                <a:gd name="connsiteX0" fmla="*/ 0 w 3204356"/>
                <a:gd name="connsiteY0" fmla="*/ 0 h 2132124"/>
                <a:gd name="connsiteX1" fmla="*/ 2848995 w 3204356"/>
                <a:gd name="connsiteY1" fmla="*/ 0 h 2132124"/>
                <a:gd name="connsiteX2" fmla="*/ 3204356 w 3204356"/>
                <a:gd name="connsiteY2" fmla="*/ 355361 h 2132124"/>
                <a:gd name="connsiteX3" fmla="*/ 3204356 w 3204356"/>
                <a:gd name="connsiteY3" fmla="*/ 2132124 h 2132124"/>
                <a:gd name="connsiteX4" fmla="*/ 0 w 3204356"/>
                <a:gd name="connsiteY4" fmla="*/ 2132124 h 2132124"/>
                <a:gd name="connsiteX5" fmla="*/ 0 w 3204356"/>
                <a:gd name="connsiteY5" fmla="*/ 0 h 21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356" h="2132124">
                  <a:moveTo>
                    <a:pt x="3204356" y="2132124"/>
                  </a:moveTo>
                  <a:lnTo>
                    <a:pt x="355361" y="2132124"/>
                  </a:lnTo>
                  <a:cubicBezTo>
                    <a:pt x="159101" y="2132124"/>
                    <a:pt x="0" y="1973023"/>
                    <a:pt x="0" y="1776763"/>
                  </a:cubicBezTo>
                  <a:lnTo>
                    <a:pt x="0" y="0"/>
                  </a:lnTo>
                  <a:lnTo>
                    <a:pt x="3204356" y="0"/>
                  </a:lnTo>
                  <a:lnTo>
                    <a:pt x="3204356" y="21321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5" tIns="625487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Intervenciones TIC, promoción de hábitos y estilos de vida saludables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(IC,2010) (DR,2014) (Genugten,2014) (BC,2014) (AK,2014) (C.KM, 2014)</a:t>
              </a:r>
              <a:endParaRPr lang="es-CO" sz="1400" kern="1200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718705" y="3371909"/>
              <a:ext cx="1922613" cy="1066062"/>
            </a:xfrm>
            <a:custGeom>
              <a:avLst/>
              <a:gdLst>
                <a:gd name="connsiteX0" fmla="*/ 0 w 1922613"/>
                <a:gd name="connsiteY0" fmla="*/ 177681 h 1066062"/>
                <a:gd name="connsiteX1" fmla="*/ 177681 w 1922613"/>
                <a:gd name="connsiteY1" fmla="*/ 0 h 1066062"/>
                <a:gd name="connsiteX2" fmla="*/ 1744932 w 1922613"/>
                <a:gd name="connsiteY2" fmla="*/ 0 h 1066062"/>
                <a:gd name="connsiteX3" fmla="*/ 1922613 w 1922613"/>
                <a:gd name="connsiteY3" fmla="*/ 177681 h 1066062"/>
                <a:gd name="connsiteX4" fmla="*/ 1922613 w 1922613"/>
                <a:gd name="connsiteY4" fmla="*/ 888381 h 1066062"/>
                <a:gd name="connsiteX5" fmla="*/ 1744932 w 1922613"/>
                <a:gd name="connsiteY5" fmla="*/ 1066062 h 1066062"/>
                <a:gd name="connsiteX6" fmla="*/ 177681 w 1922613"/>
                <a:gd name="connsiteY6" fmla="*/ 1066062 h 1066062"/>
                <a:gd name="connsiteX7" fmla="*/ 0 w 1922613"/>
                <a:gd name="connsiteY7" fmla="*/ 888381 h 1066062"/>
                <a:gd name="connsiteX8" fmla="*/ 0 w 1922613"/>
                <a:gd name="connsiteY8" fmla="*/ 177681 h 106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613" h="1066062">
                  <a:moveTo>
                    <a:pt x="0" y="177681"/>
                  </a:moveTo>
                  <a:cubicBezTo>
                    <a:pt x="0" y="79550"/>
                    <a:pt x="79550" y="0"/>
                    <a:pt x="177681" y="0"/>
                  </a:cubicBezTo>
                  <a:lnTo>
                    <a:pt x="1744932" y="0"/>
                  </a:lnTo>
                  <a:cubicBezTo>
                    <a:pt x="1843063" y="0"/>
                    <a:pt x="1922613" y="79550"/>
                    <a:pt x="1922613" y="177681"/>
                  </a:cubicBezTo>
                  <a:lnTo>
                    <a:pt x="1922613" y="888381"/>
                  </a:lnTo>
                  <a:cubicBezTo>
                    <a:pt x="1922613" y="986512"/>
                    <a:pt x="1843063" y="1066062"/>
                    <a:pt x="1744932" y="1066062"/>
                  </a:cubicBezTo>
                  <a:lnTo>
                    <a:pt x="177681" y="1066062"/>
                  </a:lnTo>
                  <a:cubicBezTo>
                    <a:pt x="79550" y="1066062"/>
                    <a:pt x="0" y="986512"/>
                    <a:pt x="0" y="888381"/>
                  </a:cubicBezTo>
                  <a:lnTo>
                    <a:pt x="0" y="177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571" tIns="101571" rIns="101571" bIns="1015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kern="1200" dirty="0" smtClean="0"/>
                <a:t>SA-Salud (Bricon-souf,2007) (Butusi,2008) (Meyer, 2012)</a:t>
              </a:r>
              <a:endParaRPr lang="es-CO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4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Problema (4/7)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CO" sz="2400" dirty="0" smtClean="0"/>
              <a:t>Brechas</a:t>
            </a:r>
          </a:p>
          <a:p>
            <a:pPr lvl="1"/>
            <a:r>
              <a:rPr lang="es-ES_tradnl" sz="2000" dirty="0" smtClean="0"/>
              <a:t>Pocas intervenciones para promoción, la mayoría son para tratamiento.</a:t>
            </a:r>
          </a:p>
          <a:p>
            <a:pPr lvl="1"/>
            <a:r>
              <a:rPr lang="es-ES_tradnl" sz="2000" dirty="0" smtClean="0"/>
              <a:t>Todavía </a:t>
            </a:r>
            <a:r>
              <a:rPr lang="es-ES_tradnl" sz="2000" dirty="0"/>
              <a:t>se siguen usando las intervenciones </a:t>
            </a:r>
            <a:r>
              <a:rPr lang="es-ES_tradnl" sz="2000" dirty="0" smtClean="0"/>
              <a:t>físicas (papel). sin </a:t>
            </a:r>
            <a:r>
              <a:rPr lang="es-ES_tradnl" sz="2000" dirty="0" err="1"/>
              <a:t>TICs</a:t>
            </a:r>
            <a:r>
              <a:rPr lang="es-ES_tradnl" sz="2000" dirty="0"/>
              <a:t> aumentan el costo, </a:t>
            </a:r>
            <a:r>
              <a:rPr lang="es-ES_tradnl" sz="2000" dirty="0" smtClean="0"/>
              <a:t>tiempo </a:t>
            </a:r>
            <a:r>
              <a:rPr lang="es-ES_tradnl" sz="2000" dirty="0"/>
              <a:t>y </a:t>
            </a:r>
            <a:r>
              <a:rPr lang="es-ES_tradnl" sz="2000" dirty="0" smtClean="0"/>
              <a:t>recursos.</a:t>
            </a:r>
          </a:p>
          <a:p>
            <a:pPr lvl="1"/>
            <a:r>
              <a:rPr lang="es-ES_tradnl" sz="2000" dirty="0" smtClean="0"/>
              <a:t>Hace </a:t>
            </a:r>
            <a:r>
              <a:rPr lang="es-ES_tradnl" sz="2000" dirty="0"/>
              <a:t>falta una base del conocimiento donde se encuentren las diferentes intervenciones TIC basadas en </a:t>
            </a:r>
            <a:r>
              <a:rPr lang="es-ES_tradnl" sz="2000" dirty="0" smtClean="0"/>
              <a:t>evidencias</a:t>
            </a:r>
            <a:r>
              <a:rPr lang="es-ES_tradnl" sz="2000" dirty="0"/>
              <a:t>.</a:t>
            </a:r>
            <a:endParaRPr lang="es-CO" sz="2000" dirty="0"/>
          </a:p>
          <a:p>
            <a:pPr lvl="1"/>
            <a:r>
              <a:rPr lang="es-ES_tradnl" sz="2000" dirty="0" smtClean="0"/>
              <a:t> </a:t>
            </a:r>
            <a:r>
              <a:rPr lang="es-ES_tradnl" sz="2000" dirty="0"/>
              <a:t>El Usuario sigue adaptándose a la tecnología y no lo tecnología a </a:t>
            </a:r>
            <a:r>
              <a:rPr lang="es-ES_tradnl" sz="2000" dirty="0" smtClean="0"/>
              <a:t>él.</a:t>
            </a:r>
          </a:p>
          <a:p>
            <a:pPr lvl="1"/>
            <a:r>
              <a:rPr lang="es-ES_tradnl" sz="2000" dirty="0" smtClean="0"/>
              <a:t>No </a:t>
            </a:r>
            <a:r>
              <a:rPr lang="es-ES_tradnl" sz="2000" dirty="0"/>
              <a:t>tienen en cuenta las características individuales de cada usuario, entre ellas las características que le limitan el uso de intervenciones TIC (discapacidades).</a:t>
            </a:r>
            <a:endParaRPr lang="es-CO" sz="2000" dirty="0"/>
          </a:p>
          <a:p>
            <a:pPr lvl="1"/>
            <a:endParaRPr lang="es-CO" sz="2000" dirty="0"/>
          </a:p>
          <a:p>
            <a:pPr lvl="1"/>
            <a:endParaRPr lang="es-CO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54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Problema </a:t>
            </a:r>
            <a:r>
              <a:rPr lang="es-CO" dirty="0" smtClean="0"/>
              <a:t>(5/7)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s-CO" sz="2000" dirty="0" smtClean="0"/>
              <a:t>Falta Adherencia.</a:t>
            </a:r>
          </a:p>
          <a:p>
            <a:pPr lvl="1"/>
            <a:r>
              <a:rPr lang="es-ES_tradnl" sz="2000" dirty="0" smtClean="0"/>
              <a:t>sistemas </a:t>
            </a:r>
            <a:r>
              <a:rPr lang="es-ES_tradnl" sz="2000" dirty="0"/>
              <a:t>adaptativos no se basan en el diseño centrado en el </a:t>
            </a:r>
            <a:r>
              <a:rPr lang="es-ES_tradnl" sz="2000" dirty="0" smtClean="0"/>
              <a:t>usuario.</a:t>
            </a:r>
          </a:p>
          <a:p>
            <a:pPr lvl="1"/>
            <a:r>
              <a:rPr lang="es-ES_tradnl" sz="2000" dirty="0" smtClean="0"/>
              <a:t>Se hace </a:t>
            </a:r>
            <a:r>
              <a:rPr lang="es-ES_tradnl" sz="2000" dirty="0"/>
              <a:t>necesario que los usuarios pueden tener acceso a sus datos y poder modificarlos y para ello el modelo de usuario debe ser adaptado a la normativa de registros de salud personales </a:t>
            </a:r>
            <a:r>
              <a:rPr lang="es-ES_tradnl" sz="2000" dirty="0" smtClean="0"/>
              <a:t>PHR. (Lo personal, no clínico).</a:t>
            </a:r>
          </a:p>
          <a:p>
            <a:pPr lvl="1"/>
            <a:r>
              <a:rPr lang="es-ES_tradnl" sz="2000" dirty="0" smtClean="0"/>
              <a:t>Los sistemas adaptativos deben </a:t>
            </a:r>
            <a:r>
              <a:rPr lang="es-ES_tradnl" sz="2000" dirty="0"/>
              <a:t>ser </a:t>
            </a:r>
            <a:r>
              <a:rPr lang="es-ES_tradnl" sz="2000" dirty="0" smtClean="0"/>
              <a:t>adaptados </a:t>
            </a:r>
            <a:r>
              <a:rPr lang="es-ES_tradnl" sz="2000" dirty="0"/>
              <a:t>al área de </a:t>
            </a:r>
            <a:r>
              <a:rPr lang="es-ES_tradnl" sz="2000" dirty="0" smtClean="0"/>
              <a:t>salud.</a:t>
            </a:r>
          </a:p>
          <a:p>
            <a:pPr lvl="1"/>
            <a:r>
              <a:rPr lang="es-CO" sz="2000" dirty="0" smtClean="0"/>
              <a:t>Los sistemas conscientes del contexto para salud les falta hacer recomendaciones y adaptación basadas en datos del usuario personales de salud, no toman en cuenta los diferentes dispositivos.</a:t>
            </a:r>
          </a:p>
          <a:p>
            <a:pPr lvl="1"/>
            <a:r>
              <a:rPr lang="es-CO" sz="2000" dirty="0" smtClean="0"/>
              <a:t>Los sistemas adaptativos no tienen en cuenta las 5 </a:t>
            </a:r>
            <a:r>
              <a:rPr lang="es-CO" sz="2000" dirty="0" err="1" smtClean="0"/>
              <a:t>ws</a:t>
            </a:r>
            <a:r>
              <a:rPr lang="es-CO" sz="2000" dirty="0" smtClean="0"/>
              <a:t> del contexto.</a:t>
            </a:r>
            <a:endParaRPr lang="es-CO" sz="2000" dirty="0"/>
          </a:p>
          <a:p>
            <a:pPr lvl="1"/>
            <a:endParaRPr lang="es-CO" sz="2000" dirty="0"/>
          </a:p>
          <a:p>
            <a:pPr lvl="1"/>
            <a:endParaRPr lang="es-CO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17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Problema (6/7)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Pregunta de Investigación:</a:t>
            </a:r>
          </a:p>
          <a:p>
            <a:pPr marL="0" indent="0">
              <a:buNone/>
            </a:pPr>
            <a:r>
              <a:rPr lang="es-ES_tradnl" dirty="0"/>
              <a:t>¿Cómo apoyar la promoción de actividad física y alimentación saludable haciendo uso de sistemas que se adapten a las condiciones, contexto y preferencias individuales de cada persona?</a:t>
            </a:r>
            <a:endParaRPr lang="es-CO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485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Problema </a:t>
            </a:r>
            <a:r>
              <a:rPr lang="es-CO" dirty="0" smtClean="0"/>
              <a:t>(7/7)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Hipótesis:</a:t>
            </a:r>
          </a:p>
          <a:p>
            <a:pPr marL="0" indent="0">
              <a:buNone/>
            </a:pPr>
            <a:r>
              <a:rPr lang="es-ES_tradnl" dirty="0" smtClean="0"/>
              <a:t>Se propone un </a:t>
            </a:r>
            <a:r>
              <a:rPr lang="es-ES_tradnl" dirty="0"/>
              <a:t>sistema adaptativo consciente en el contexto como apoyo a</a:t>
            </a:r>
            <a:r>
              <a:rPr lang="es-ES_tradnl" dirty="0" smtClean="0"/>
              <a:t> </a:t>
            </a:r>
            <a:r>
              <a:rPr lang="es-ES_tradnl" dirty="0"/>
              <a:t>la promoción de actividad física y alimentación saludable, que considere los datos del usuario y su contexto para recomendarle diferentes intervenciones </a:t>
            </a:r>
            <a:r>
              <a:rPr lang="es-ES_tradnl" dirty="0" smtClean="0"/>
              <a:t>TIC que </a:t>
            </a:r>
            <a:r>
              <a:rPr lang="es-ES_tradnl" dirty="0"/>
              <a:t>favorezcan su actividad física y </a:t>
            </a:r>
            <a:r>
              <a:rPr lang="es-ES_tradnl" dirty="0" smtClean="0"/>
              <a:t>promueva </a:t>
            </a:r>
            <a:r>
              <a:rPr lang="es-ES_tradnl" dirty="0"/>
              <a:t>s</a:t>
            </a:r>
            <a:r>
              <a:rPr lang="es-ES_tradnl" dirty="0" smtClean="0"/>
              <a:t>u </a:t>
            </a:r>
            <a:r>
              <a:rPr lang="es-ES_tradnl" dirty="0"/>
              <a:t>alimentación saludable, además que ayude a mejorar su estilo de vida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/>
              <a:t/>
            </a:r>
            <a:br>
              <a:rPr lang="es-ES_tradnl" dirty="0"/>
            </a:br>
            <a:endParaRPr lang="es-CO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44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(1/2)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Objetivo General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>Proponer un sistema adaptativo como apoyo a programas de promoción de Actividad física y alimentación saludable.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07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Introducción</a:t>
            </a:r>
          </a:p>
          <a:p>
            <a:r>
              <a:rPr lang="es-CO" dirty="0" smtClean="0"/>
              <a:t>Contexto</a:t>
            </a:r>
          </a:p>
          <a:p>
            <a:r>
              <a:rPr lang="es-CO" dirty="0" smtClean="0"/>
              <a:t>Definición del Problema</a:t>
            </a:r>
          </a:p>
          <a:p>
            <a:r>
              <a:rPr lang="es-CO" dirty="0" smtClean="0"/>
              <a:t>Objetivos</a:t>
            </a:r>
          </a:p>
          <a:p>
            <a:r>
              <a:rPr lang="es-CO" dirty="0" smtClean="0"/>
              <a:t>Plan de trabajo</a:t>
            </a:r>
          </a:p>
          <a:p>
            <a:r>
              <a:rPr lang="es-CO" dirty="0" smtClean="0"/>
              <a:t>Avances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0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O" dirty="0" smtClean="0"/>
              <a:t>Objetivos (2/2)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Objetivos específicos</a:t>
            </a:r>
          </a:p>
          <a:p>
            <a:pPr lvl="1"/>
            <a:r>
              <a:rPr lang="es-ES_tradnl" dirty="0"/>
              <a:t>Caracterizar y formalizar las intervenciones existentes basadas en TIC para la promoción de actividad física y alimentación saludable.</a:t>
            </a:r>
            <a:endParaRPr lang="es-CO" dirty="0"/>
          </a:p>
          <a:p>
            <a:pPr lvl="1"/>
            <a:r>
              <a:rPr lang="es-ES_tradnl" dirty="0"/>
              <a:t>Construir un  modelo de usuario y del Contexto, que soporte la implementación de Intervenciones en actividad física y alimentación saludable.</a:t>
            </a:r>
            <a:endParaRPr lang="es-CO" dirty="0"/>
          </a:p>
          <a:p>
            <a:pPr lvl="1"/>
            <a:r>
              <a:rPr lang="es-ES_tradnl" dirty="0"/>
              <a:t>Construir un sistema adaptativo que integre el modelo de usuario y del Contexto, para intervenciones TIC  que promocionen actividad física y alimentación saludable</a:t>
            </a:r>
            <a:endParaRPr lang="es-CO" dirty="0"/>
          </a:p>
          <a:p>
            <a:pPr lvl="1"/>
            <a:r>
              <a:rPr lang="es-ES_tradnl" dirty="0"/>
              <a:t>Evaluar la </a:t>
            </a:r>
            <a:r>
              <a:rPr lang="es-ES_tradnl" dirty="0" err="1"/>
              <a:t>QoE</a:t>
            </a:r>
            <a:r>
              <a:rPr lang="es-ES_tradnl" dirty="0"/>
              <a:t> del usuario del sistema adaptativo en un estudio de caso.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19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O" dirty="0" smtClean="0"/>
              <a:t>Plan de trabajo (1/2)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561662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sz="1600" b="1" dirty="0"/>
              <a:t>Búsqueda  soluciones existentes </a:t>
            </a:r>
            <a:endParaRPr lang="es-CO" sz="1600" dirty="0"/>
          </a:p>
          <a:p>
            <a:r>
              <a:rPr lang="es-ES_tradnl" sz="1600" dirty="0"/>
              <a:t>Para realizar la base de conocimiento, se realizará un revisión sistemática de los diferentes temas principales </a:t>
            </a:r>
            <a:r>
              <a:rPr lang="es-ES_tradnl" sz="1600" dirty="0" smtClean="0"/>
              <a:t>(</a:t>
            </a:r>
            <a:r>
              <a:rPr lang="en-US" sz="1600" dirty="0" smtClean="0"/>
              <a:t>Kitchenham,2010</a:t>
            </a:r>
            <a:r>
              <a:rPr lang="es-ES_tradnl" sz="1600" dirty="0" smtClean="0"/>
              <a:t>). </a:t>
            </a:r>
            <a:endParaRPr lang="es-CO" sz="1600" dirty="0"/>
          </a:p>
          <a:p>
            <a:pPr lvl="1"/>
            <a:r>
              <a:rPr lang="es-ES_tradnl" sz="1200" dirty="0" smtClean="0"/>
              <a:t>Selección </a:t>
            </a:r>
            <a:r>
              <a:rPr lang="es-ES_tradnl" sz="1200" dirty="0"/>
              <a:t>de los mejores trabajos relacionados con el tema y se tomaron los resultados que se puedan incorporar en este trabajo de grado.</a:t>
            </a:r>
            <a:endParaRPr lang="es-CO" sz="1200" dirty="0"/>
          </a:p>
          <a:p>
            <a:pPr lvl="0"/>
            <a:r>
              <a:rPr lang="es-ES_tradnl" sz="1600" dirty="0"/>
              <a:t>Definición de los </a:t>
            </a:r>
            <a:r>
              <a:rPr lang="es-ES_tradnl" sz="1600" dirty="0" err="1"/>
              <a:t>framework</a:t>
            </a:r>
            <a:r>
              <a:rPr lang="es-ES_tradnl" sz="1600" dirty="0"/>
              <a:t> a usar para diseñar el modelo de contexto del usuario</a:t>
            </a:r>
            <a:endParaRPr lang="es-CO" sz="1600" dirty="0"/>
          </a:p>
          <a:p>
            <a:pPr lvl="0"/>
            <a:r>
              <a:rPr lang="es-ES_tradnl" sz="1600" dirty="0"/>
              <a:t>Identificar las intervenciones TIC existentes y  caracterizar.</a:t>
            </a:r>
            <a:endParaRPr lang="es-CO" sz="1600" dirty="0"/>
          </a:p>
          <a:p>
            <a:pPr marL="0" lvl="0" indent="0">
              <a:buNone/>
            </a:pPr>
            <a:r>
              <a:rPr lang="es-CO" sz="1600" b="1" dirty="0" smtClean="0"/>
              <a:t>Proponer </a:t>
            </a:r>
            <a:r>
              <a:rPr lang="es-CO" sz="1600" b="1" dirty="0"/>
              <a:t>la mejor solución</a:t>
            </a:r>
            <a:endParaRPr lang="es-CO" sz="1600" dirty="0"/>
          </a:p>
          <a:p>
            <a:r>
              <a:rPr lang="es-ES_tradnl" sz="1600" dirty="0"/>
              <a:t>En cuanto al diseño del sistema se usara la metodología de Diseño Centrado en el usuario (DCU) definido en el estándar ISO 9241-210 </a:t>
            </a:r>
            <a:r>
              <a:rPr lang="es-ES_tradnl" sz="1600" dirty="0" smtClean="0"/>
              <a:t>(ISO,2010).</a:t>
            </a:r>
            <a:endParaRPr lang="es-CO" sz="1600" dirty="0"/>
          </a:p>
          <a:p>
            <a:pPr lvl="0"/>
            <a:r>
              <a:rPr lang="es-ES_tradnl" sz="1600" dirty="0" smtClean="0"/>
              <a:t>Caracterización </a:t>
            </a:r>
            <a:r>
              <a:rPr lang="es-ES_tradnl" sz="1600" dirty="0"/>
              <a:t>del modelo de usuario y de contexto y se unificaron los criterios en uno solo que permita tener las relaciones de </a:t>
            </a:r>
            <a:r>
              <a:rPr lang="es-ES_tradnl" sz="1600" dirty="0" smtClean="0"/>
              <a:t>adaptación </a:t>
            </a:r>
            <a:r>
              <a:rPr lang="es-ES_tradnl" sz="1600" dirty="0"/>
              <a:t>del sistema</a:t>
            </a:r>
            <a:r>
              <a:rPr lang="es-ES_tradnl" sz="1600" dirty="0" smtClean="0"/>
              <a:t>.</a:t>
            </a:r>
          </a:p>
          <a:p>
            <a:pPr lvl="0"/>
            <a:r>
              <a:rPr lang="es-ES_tradnl" sz="1600" dirty="0" smtClean="0"/>
              <a:t>Definir Tecnologías y Técnicas.</a:t>
            </a:r>
            <a:endParaRPr lang="es-CO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21</a:t>
            </a:fld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62465707"/>
              </p:ext>
            </p:extLst>
          </p:nvPr>
        </p:nvGraphicFramePr>
        <p:xfrm>
          <a:off x="5796136" y="1916832"/>
          <a:ext cx="3348996" cy="275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38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O" dirty="0"/>
              <a:t>Plan de </a:t>
            </a:r>
            <a:r>
              <a:rPr lang="es-CO" dirty="0" smtClean="0"/>
              <a:t>trabajo (2/2)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O" sz="1600" b="1" dirty="0"/>
              <a:t>Construir y desarrollar la mejor solución</a:t>
            </a:r>
            <a:endParaRPr lang="es-CO" sz="1600" dirty="0"/>
          </a:p>
          <a:p>
            <a:pPr lvl="0"/>
            <a:r>
              <a:rPr lang="es-ES_tradnl" sz="1600" dirty="0" smtClean="0"/>
              <a:t>Implementar </a:t>
            </a:r>
            <a:r>
              <a:rPr lang="es-ES_tradnl" sz="1600" dirty="0"/>
              <a:t>el sistema </a:t>
            </a:r>
            <a:r>
              <a:rPr lang="es-ES_tradnl" sz="1600" dirty="0" smtClean="0"/>
              <a:t>adaptativo, basado </a:t>
            </a:r>
            <a:r>
              <a:rPr lang="es-ES_tradnl" sz="1600" dirty="0"/>
              <a:t>en las tecnologías seleccionadas </a:t>
            </a:r>
            <a:r>
              <a:rPr lang="es-ES_tradnl" sz="1600" dirty="0" smtClean="0"/>
              <a:t> </a:t>
            </a:r>
            <a:r>
              <a:rPr lang="es-ES_tradnl" sz="1600" dirty="0"/>
              <a:t>y en base al modelo planteado en el paso anterior (usuario y contexto)</a:t>
            </a:r>
            <a:endParaRPr lang="es-CO" sz="1600" dirty="0"/>
          </a:p>
          <a:p>
            <a:pPr lvl="0"/>
            <a:r>
              <a:rPr lang="es-ES_tradnl" sz="1600" dirty="0"/>
              <a:t>Pruebas de validación del sistema.</a:t>
            </a:r>
            <a:endParaRPr lang="es-CO" sz="1600" dirty="0"/>
          </a:p>
          <a:p>
            <a:pPr marL="0" indent="0">
              <a:buNone/>
            </a:pPr>
            <a:r>
              <a:rPr lang="es-CO" sz="1600" dirty="0"/>
              <a:t> </a:t>
            </a:r>
            <a:r>
              <a:rPr lang="es-CO" sz="1600" dirty="0" smtClean="0"/>
              <a:t> </a:t>
            </a:r>
            <a:r>
              <a:rPr lang="es-CO" sz="1600" b="1" dirty="0"/>
              <a:t>Medir analizar y evaluar</a:t>
            </a:r>
            <a:endParaRPr lang="es-CO" sz="1600" dirty="0"/>
          </a:p>
          <a:p>
            <a:r>
              <a:rPr lang="es-CO" sz="1600" dirty="0"/>
              <a:t>Para verificar el cumplimento de los requerimientos y recomendaciones del sistema a desarrollar se </a:t>
            </a:r>
            <a:r>
              <a:rPr lang="es-CO" sz="1600" dirty="0" smtClean="0"/>
              <a:t>usará  DESMET (</a:t>
            </a:r>
            <a:r>
              <a:rPr lang="en-US" sz="1600" dirty="0" smtClean="0"/>
              <a:t>Feisst,2008</a:t>
            </a:r>
            <a:r>
              <a:rPr lang="es-CO" sz="1600" dirty="0" smtClean="0"/>
              <a:t>) </a:t>
            </a:r>
            <a:r>
              <a:rPr lang="es-CO" sz="1600" dirty="0"/>
              <a:t>que define criterios de selección del método de evaluación más apropiado para proyectos de ingeniería de software. Además se contará con las métricas estimadas por </a:t>
            </a:r>
            <a:r>
              <a:rPr lang="es-CO" sz="1600" dirty="0" err="1"/>
              <a:t>QoE</a:t>
            </a:r>
            <a:r>
              <a:rPr lang="es-CO" sz="1600" dirty="0"/>
              <a:t> </a:t>
            </a:r>
            <a:r>
              <a:rPr lang="es-CO" sz="1600" dirty="0" smtClean="0"/>
              <a:t>(</a:t>
            </a:r>
            <a:r>
              <a:rPr lang="en-US" sz="1600" dirty="0" smtClean="0"/>
              <a:t>Koumaras,2007</a:t>
            </a:r>
            <a:r>
              <a:rPr lang="es-CO" sz="1600" dirty="0" smtClean="0"/>
              <a:t>).</a:t>
            </a:r>
          </a:p>
          <a:p>
            <a:r>
              <a:rPr lang="es-CO" sz="1600" dirty="0" smtClean="0"/>
              <a:t>Diseñar y ejecutar Estudio de caso.</a:t>
            </a:r>
            <a:endParaRPr lang="es-CO" sz="1600" dirty="0"/>
          </a:p>
          <a:p>
            <a:pPr lvl="0"/>
            <a:r>
              <a:rPr lang="es-CO" sz="1600" dirty="0" smtClean="0"/>
              <a:t>Prototipo </a:t>
            </a:r>
            <a:r>
              <a:rPr lang="es-CO" sz="1600" dirty="0"/>
              <a:t>final del sistema adaptativo como apoyo a la promoción de actividad física y alimentación saludable.</a:t>
            </a:r>
          </a:p>
          <a:p>
            <a:pPr marL="0" indent="0">
              <a:buNone/>
            </a:pPr>
            <a:r>
              <a:rPr lang="es-CO" sz="1600" b="1" dirty="0" smtClean="0"/>
              <a:t>Socializar</a:t>
            </a:r>
            <a:endParaRPr lang="es-CO" sz="1600" dirty="0"/>
          </a:p>
          <a:p>
            <a:r>
              <a:rPr lang="es-CO" sz="1600" dirty="0"/>
              <a:t> Se seleccionarán las revistas que estén indexadas en Colciencias (categoría A,B o C) y conferencias </a:t>
            </a:r>
            <a:r>
              <a:rPr lang="es-CO" sz="1600" dirty="0" smtClean="0"/>
              <a:t>.</a:t>
            </a:r>
            <a:endParaRPr lang="es-CO" sz="1600" dirty="0"/>
          </a:p>
          <a:p>
            <a:pPr lvl="1"/>
            <a:r>
              <a:rPr lang="es-CO" sz="1050" dirty="0"/>
              <a:t>Artículos publicados en revistas indexadas.</a:t>
            </a:r>
          </a:p>
          <a:p>
            <a:pPr lvl="1"/>
            <a:r>
              <a:rPr lang="es-CO" sz="1050" dirty="0"/>
              <a:t>Participación como ponente en conferencias de reconocimiento nacional e internacional.</a:t>
            </a:r>
          </a:p>
          <a:p>
            <a:endParaRPr lang="es-CO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5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 (1/4)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Tabla comparativa de aplicaciones probadas que adapta como adapta características y desventajas.</a:t>
            </a:r>
          </a:p>
          <a:p>
            <a:r>
              <a:rPr lang="es-CO" sz="2400" dirty="0" smtClean="0"/>
              <a:t>Selección del tipo de intervenciones. (texto, video, audio)</a:t>
            </a:r>
          </a:p>
          <a:p>
            <a:r>
              <a:rPr lang="es-CO" sz="2400" dirty="0" smtClean="0"/>
              <a:t>Selección de datos determinantes.</a:t>
            </a:r>
          </a:p>
          <a:p>
            <a:pPr marL="0" indent="0">
              <a:buNone/>
            </a:pPr>
            <a:r>
              <a:rPr lang="es-CO" sz="2400" dirty="0" smtClean="0"/>
              <a:t>Para la recomendación</a:t>
            </a:r>
          </a:p>
          <a:p>
            <a:r>
              <a:rPr lang="es-CO" sz="2400" dirty="0" smtClean="0"/>
              <a:t>Número de intervenciones según</a:t>
            </a:r>
          </a:p>
          <a:p>
            <a:pPr marL="0" indent="0">
              <a:buNone/>
            </a:pPr>
            <a:r>
              <a:rPr lang="es-CO" sz="2400" dirty="0" smtClean="0"/>
              <a:t>Modelo de datos. (cuantas por tipo)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4098" name="Picture 2" descr="http://images.clipartpanda.com/memorandum-clipart-stick-note-with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3" y="2996952"/>
            <a:ext cx="3131840" cy="3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28293" y="3556965"/>
            <a:ext cx="2822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1. Caracterizar </a:t>
            </a:r>
            <a:r>
              <a:rPr lang="es-ES_tradnl" dirty="0"/>
              <a:t>y formalizar las intervenciones existentes basadas en TIC para la promoción de actividad física y alimentación saludable.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41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 (2/4)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233" y="1293983"/>
            <a:ext cx="8229600" cy="4729715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Caracterización</a:t>
            </a:r>
          </a:p>
          <a:p>
            <a:pPr lvl="1"/>
            <a:r>
              <a:rPr lang="es-CO" dirty="0" smtClean="0"/>
              <a:t>Selección de datos </a:t>
            </a:r>
          </a:p>
          <a:p>
            <a:pPr lvl="1"/>
            <a:r>
              <a:rPr lang="es-CO" dirty="0" smtClean="0"/>
              <a:t>Adaptación a PHR</a:t>
            </a:r>
          </a:p>
          <a:p>
            <a:pPr lvl="1"/>
            <a:r>
              <a:rPr lang="es-CO" dirty="0" smtClean="0"/>
              <a:t>Relaciones de Inferencia</a:t>
            </a:r>
          </a:p>
          <a:p>
            <a:pPr lvl="1"/>
            <a:r>
              <a:rPr lang="es-CO" dirty="0" smtClean="0"/>
              <a:t>Diagramas de flujo</a:t>
            </a:r>
            <a:endParaRPr lang="es-CO" dirty="0"/>
          </a:p>
          <a:p>
            <a:r>
              <a:rPr lang="es-CO" dirty="0"/>
              <a:t>Captura </a:t>
            </a:r>
            <a:r>
              <a:rPr lang="es-CO" dirty="0" smtClean="0"/>
              <a:t>inicial</a:t>
            </a:r>
          </a:p>
          <a:p>
            <a:pPr lvl="1"/>
            <a:r>
              <a:rPr lang="es-CO" dirty="0" smtClean="0"/>
              <a:t>Formulario</a:t>
            </a:r>
          </a:p>
          <a:p>
            <a:pPr lvl="1"/>
            <a:r>
              <a:rPr lang="es-CO" dirty="0" smtClean="0"/>
              <a:t>Con GPS y NFC</a:t>
            </a:r>
            <a:endParaRPr lang="es-CO" dirty="0"/>
          </a:p>
          <a:p>
            <a:r>
              <a:rPr lang="es-CO" dirty="0" smtClean="0"/>
              <a:t>Actualización: </a:t>
            </a:r>
          </a:p>
          <a:p>
            <a:pPr lvl="1"/>
            <a:r>
              <a:rPr lang="es-CO" dirty="0" smtClean="0"/>
              <a:t>Definir según validación de experto y</a:t>
            </a:r>
          </a:p>
          <a:p>
            <a:pPr marL="457200" lvl="1" indent="0">
              <a:buNone/>
            </a:pPr>
            <a:r>
              <a:rPr lang="es-CO" dirty="0" smtClean="0"/>
              <a:t>Según valoración</a:t>
            </a:r>
            <a:endParaRPr lang="es-CO" dirty="0"/>
          </a:p>
          <a:p>
            <a:r>
              <a:rPr lang="es-CO" dirty="0" smtClean="0"/>
              <a:t>Implementación:</a:t>
            </a:r>
          </a:p>
          <a:p>
            <a:pPr lvl="1"/>
            <a:r>
              <a:rPr lang="es-CO" dirty="0" err="1" smtClean="0"/>
              <a:t>Mockups</a:t>
            </a:r>
            <a:r>
              <a:rPr lang="es-CO" dirty="0" smtClean="0"/>
              <a:t> (validado)</a:t>
            </a:r>
          </a:p>
          <a:p>
            <a:pPr lvl="1"/>
            <a:r>
              <a:rPr lang="es-CO" dirty="0" smtClean="0"/>
              <a:t>Selección de Tecnologías (Artículos cita 2015) </a:t>
            </a:r>
          </a:p>
          <a:p>
            <a:pPr lvl="1"/>
            <a:r>
              <a:rPr lang="es-CO" dirty="0" smtClean="0"/>
              <a:t>Técnicas (redes Bayesianas)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24</a:t>
            </a:fld>
            <a:endParaRPr lang="es-ES" dirty="0"/>
          </a:p>
        </p:txBody>
      </p:sp>
      <p:pic>
        <p:nvPicPr>
          <p:cNvPr id="4098" name="Picture 2" descr="http://images.clipartpanda.com/memorandum-clipart-stick-note-with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3" y="2996952"/>
            <a:ext cx="3131840" cy="3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52121" y="3556965"/>
            <a:ext cx="299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2. </a:t>
            </a:r>
            <a:r>
              <a:rPr lang="es-ES_tradnl" dirty="0"/>
              <a:t>Construir un  modelo de usuario y del Contexto, que soporte la implementación de Intervenciones en actividad física y alimentación saludable.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18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 (3/4)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233" y="1293983"/>
            <a:ext cx="8229600" cy="4729715"/>
          </a:xfrm>
        </p:spPr>
        <p:txBody>
          <a:bodyPr>
            <a:normAutofit/>
          </a:bodyPr>
          <a:lstStyle/>
          <a:p>
            <a:r>
              <a:rPr lang="es-CO" sz="2400" dirty="0" smtClean="0"/>
              <a:t>Diseño preliminar móvil (validado)</a:t>
            </a:r>
          </a:p>
          <a:p>
            <a:r>
              <a:rPr lang="es-CO" sz="2400" dirty="0" smtClean="0"/>
              <a:t>Diseño de modelo de data set (WEKA)</a:t>
            </a:r>
          </a:p>
          <a:p>
            <a:r>
              <a:rPr lang="es-CO" sz="2400" dirty="0" err="1" smtClean="0"/>
              <a:t>Mockups</a:t>
            </a:r>
            <a:endParaRPr lang="es-CO" sz="2400" dirty="0" smtClean="0"/>
          </a:p>
          <a:p>
            <a:r>
              <a:rPr lang="es-CO" sz="2400" dirty="0" smtClean="0"/>
              <a:t>Diseño de arquitectura</a:t>
            </a:r>
          </a:p>
          <a:p>
            <a:r>
              <a:rPr lang="es-CO" sz="2400" dirty="0" smtClean="0"/>
              <a:t>Casos de uso</a:t>
            </a:r>
          </a:p>
          <a:p>
            <a:r>
              <a:rPr lang="es-CO" sz="2400" dirty="0" smtClean="0"/>
              <a:t>Diagramas de flujo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4098" name="Picture 2" descr="http://images.clipartpanda.com/memorandum-clipart-stick-note-with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3" y="2996952"/>
            <a:ext cx="3131840" cy="3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52121" y="3556965"/>
            <a:ext cx="299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/>
              <a:t>3</a:t>
            </a:r>
            <a:r>
              <a:rPr lang="es-ES_tradnl" dirty="0" smtClean="0"/>
              <a:t>. </a:t>
            </a:r>
            <a:r>
              <a:rPr lang="es-ES_tradnl" dirty="0"/>
              <a:t>Construir un sistema adaptativo que integre el modelo de usuario y del Contexto, para intervenciones TIC  que promocionen actividad física y alimentación saludable</a:t>
            </a:r>
            <a:endParaRPr lang="es-CO" dirty="0"/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2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 (4/4)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233" y="1293983"/>
            <a:ext cx="8229600" cy="4729715"/>
          </a:xfrm>
        </p:spPr>
        <p:txBody>
          <a:bodyPr>
            <a:normAutofit/>
          </a:bodyPr>
          <a:lstStyle/>
          <a:p>
            <a:r>
              <a:rPr lang="es-CO" dirty="0" smtClean="0"/>
              <a:t>Definir métricas a evaluar (estado preliminar)</a:t>
            </a:r>
          </a:p>
          <a:p>
            <a:r>
              <a:rPr lang="es-CO" dirty="0" smtClean="0"/>
              <a:t>Diseño del estudio de caso</a:t>
            </a:r>
          </a:p>
          <a:p>
            <a:pPr lvl="1"/>
            <a:r>
              <a:rPr lang="es-CO" dirty="0" smtClean="0"/>
              <a:t>Predefinido conjunto de personas.</a:t>
            </a:r>
          </a:p>
          <a:p>
            <a:pPr lvl="1"/>
            <a:r>
              <a:rPr lang="es-CO" dirty="0" smtClean="0"/>
              <a:t>Selección de pruebas (en discusión)</a:t>
            </a:r>
          </a:p>
          <a:p>
            <a:pPr marL="457200" lvl="1" indent="0">
              <a:buNone/>
            </a:pPr>
            <a:r>
              <a:rPr lang="es-CO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4098" name="Picture 2" descr="http://images.clipartpanda.com/memorandum-clipart-stick-note-with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3" y="2996952"/>
            <a:ext cx="3131840" cy="3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52121" y="3556965"/>
            <a:ext cx="299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4. </a:t>
            </a:r>
            <a:r>
              <a:rPr lang="es-ES_tradnl" dirty="0"/>
              <a:t>Evaluar la </a:t>
            </a:r>
            <a:r>
              <a:rPr lang="es-ES_tradnl" dirty="0" err="1"/>
              <a:t>QoE</a:t>
            </a:r>
            <a:r>
              <a:rPr lang="es-ES_tradnl" dirty="0"/>
              <a:t> del usuario del sistema adaptativo en un estudio de caso.</a:t>
            </a:r>
            <a:endParaRPr lang="es-CO" dirty="0"/>
          </a:p>
          <a:p>
            <a:pPr lvl="1"/>
            <a:r>
              <a:rPr lang="es-ES_tradnl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49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11266" name="Picture 2" descr="Image result for gracias pregunt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985576" cy="37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519502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Gineth Magaly Cerón Ríos</a:t>
            </a:r>
          </a:p>
          <a:p>
            <a:pPr algn="ctr"/>
            <a:r>
              <a:rPr lang="es-CO" dirty="0" smtClean="0">
                <a:hlinkClick r:id="rId3"/>
              </a:rPr>
              <a:t>gmcr05@gmail.com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259632" y="40466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</a:rPr>
              <a:t>Sistema Adaptativo para el Apoyo a Programas de Promoción de Actividad física y Alimentación saludable</a:t>
            </a:r>
          </a:p>
        </p:txBody>
      </p:sp>
    </p:spTree>
    <p:extLst>
      <p:ext uri="{BB962C8B-B14F-4D97-AF65-F5344CB8AC3E}">
        <p14:creationId xmlns:p14="http://schemas.microsoft.com/office/powerpoint/2010/main" val="179132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Duque </a:t>
            </a:r>
            <a:r>
              <a:rPr lang="es-CO" sz="2000" dirty="0"/>
              <a:t>Méndez, Néstor Darío. Modelo Adaptativo </a:t>
            </a:r>
            <a:r>
              <a:rPr lang="es-CO" sz="2000" dirty="0" err="1"/>
              <a:t>Multi</a:t>
            </a:r>
            <a:r>
              <a:rPr lang="es-CO" sz="2000" dirty="0"/>
              <a:t>-Agente para la Planificación y </a:t>
            </a:r>
            <a:r>
              <a:rPr lang="es-CO" sz="2000" dirty="0" smtClean="0"/>
              <a:t>Ejecución </a:t>
            </a:r>
            <a:r>
              <a:rPr lang="es-CO" sz="2000" dirty="0"/>
              <a:t>de Cursos Virtuales Personalizados. Tesis doctoral. Universidad Nacional de Colombia - Sede Medellín. 2009. </a:t>
            </a:r>
            <a:endParaRPr lang="es-CO" sz="2000" dirty="0" smtClean="0"/>
          </a:p>
          <a:p>
            <a:endParaRPr lang="es-CO" sz="2000" dirty="0"/>
          </a:p>
          <a:p>
            <a:endParaRPr lang="es-CO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28</a:t>
            </a:fld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93251"/>
              </p:ext>
            </p:extLst>
          </p:nvPr>
        </p:nvGraphicFramePr>
        <p:xfrm>
          <a:off x="539552" y="2996952"/>
          <a:ext cx="8229600" cy="1107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36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A. C. Martins, «User Modeling in Adaptive Hypermedia Educational Systems,» IEEE, vol. 10, nº 2, pp. 8-16, 2008.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6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R. Goldstone, «complex Adaptative Systems,» springer, p. 350, 2011.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6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D. </a:t>
                      </a:r>
                      <a:r>
                        <a:rPr lang="en-US" sz="1100" dirty="0" err="1">
                          <a:effectLst/>
                        </a:rPr>
                        <a:t>Toker</a:t>
                      </a:r>
                      <a:r>
                        <a:rPr lang="en-US" sz="1100" dirty="0">
                          <a:effectLst/>
                        </a:rPr>
                        <a:t>, «Towards Adaptive Information Visualization: On the Influence of User Characteristics,» Springer, vol. 7379, pp. 274-285, 2012.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84538"/>
          <a:ext cx="8229600" cy="4557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A. Jameson, «Evaluation of Adaptive Systems,» Springer, 2011.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w. S, «Framework for the Evaluation of Adaptive CBR-Systems,» Springer, 2011.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9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F. Arias, «Una Aproximación Metodológica para la Construcción de Sistemas Tutoriales Adaptativos MultiAgente con Énfasis en el Modelo Pedagógico,» Avances en Sistemas e Informática , vol. 4, nº 2, 2007.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9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J. A. J. Builes, • Un Modelo de Planificación Instruccional usando Razonamiento Basado en Casos en Sistemas Multi-Agente para entornos integrados de Sistemas Tutoriales Inteligentes y Ambientes Colaborativos de Aprendizaje, Medellin: Universidad Nacional, 2006.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P. d. Vrieze, «A Method for Incorporating User Modelling,» Springer, vol. 7673, 2006.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V. Eyharabide, «Automatic task model generation for Interface Agent development,» Springer, 2005.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M. Feisst, «Adaptive Heterogeneous Learning System,» Springer, 2008.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9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H. M. Gonzales, «Modelo del Estudiante para Sistemas Adaptativos de Educación Virtual,» Avances en Sistemas e Informática, vol. 5, nº 1, pp. 199-206, 2008.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O. Coutand, A Framework for Contextual Personalized Applications, Kassel University Press GmbH, 2008.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A. Heikki, «Structuring Context Aware Applications: Five-Layer Model and Example Case,» VTT Electonics , 2002.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B. N. Schilit, «Context-Aware Computing Applications,» IEEE, 1994.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C. Bauer, «Conceptualizing Context For Adaptive Pervasive Commerce,» 2011.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S. Najar, «• Semantic Representation of Context Models: A Framework for analyzing and understanding,» 2009.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J. M. Gomez, «Using Task Context to Achieve Effective Information Delivery,» 2009.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9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R. Hervás, «A Context Model based on Ontological Languages: a Proposal for Information Visualization,» Journal of Universal Computer Science, vol. 16, nº 12, pp. 1539-1555, 2010.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39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H. C. Doval, «En búsqueda del síntoma de enfermedad coronaria olvidado.,» REVISTA ARGENTINA DE CARDIOLOGÍA, vol. 75, nº 2, pp. 155-158, 2007.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  <a:tr h="2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C. M. Miguel, La salud cardiovascular del Hospital Clínico San Carlos y la Fundación BBVA, San Carlos: Fundación BBVA, 2009.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4" marR="9294" marT="9294" marB="9294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61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 (1/2)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/>
              <a:t>La Estrategia Mundial </a:t>
            </a:r>
            <a:r>
              <a:rPr lang="es-CO" dirty="0" smtClean="0"/>
              <a:t>para mejorar la salud, tiene </a:t>
            </a:r>
            <a:r>
              <a:rPr lang="es-CO" dirty="0"/>
              <a:t>cuatro objetivos principales: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>
                <a:solidFill>
                  <a:srgbClr val="FF0000"/>
                </a:solidFill>
              </a:rPr>
              <a:t>Reducir </a:t>
            </a:r>
            <a:r>
              <a:rPr lang="es-CO" dirty="0"/>
              <a:t>los </a:t>
            </a:r>
            <a:r>
              <a:rPr lang="es-CO" dirty="0">
                <a:solidFill>
                  <a:srgbClr val="FF0000"/>
                </a:solidFill>
              </a:rPr>
              <a:t>factores de riesgo </a:t>
            </a:r>
            <a:r>
              <a:rPr lang="es-CO" dirty="0"/>
              <a:t>de enfermedades crónicas asociados a las dietas malsanas y a la inactividad física a través de medidas de salud pública.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Incrementar la </a:t>
            </a:r>
            <a:r>
              <a:rPr lang="es-CO" dirty="0">
                <a:solidFill>
                  <a:srgbClr val="FF0000"/>
                </a:solidFill>
              </a:rPr>
              <a:t>concienciación</a:t>
            </a:r>
            <a:r>
              <a:rPr lang="es-CO" dirty="0"/>
              <a:t> y los conocimientos acerca de la influencia de la dieta y de la actividad física en la salud, así como de los efectos positivos de las </a:t>
            </a:r>
            <a:r>
              <a:rPr lang="es-CO" dirty="0">
                <a:solidFill>
                  <a:srgbClr val="FF0000"/>
                </a:solidFill>
              </a:rPr>
              <a:t>intervenciones preventivas</a:t>
            </a:r>
            <a:r>
              <a:rPr lang="es-CO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Establecer, fortalecer y aplicar políticas y </a:t>
            </a:r>
            <a:r>
              <a:rPr lang="es-CO" dirty="0">
                <a:solidFill>
                  <a:srgbClr val="FF0000"/>
                </a:solidFill>
              </a:rPr>
              <a:t>planes</a:t>
            </a:r>
            <a:r>
              <a:rPr lang="es-CO" dirty="0"/>
              <a:t> </a:t>
            </a:r>
            <a:r>
              <a:rPr lang="es-CO" dirty="0">
                <a:solidFill>
                  <a:srgbClr val="FF0000"/>
                </a:solidFill>
              </a:rPr>
              <a:t>de acción mundiales</a:t>
            </a:r>
            <a:r>
              <a:rPr lang="es-CO" dirty="0"/>
              <a:t>, regionales y nacionales </a:t>
            </a:r>
            <a:r>
              <a:rPr lang="es-CO" dirty="0">
                <a:solidFill>
                  <a:srgbClr val="FF0000"/>
                </a:solidFill>
              </a:rPr>
              <a:t>para mejorar las dietas y aumentar la actividad física </a:t>
            </a:r>
            <a:r>
              <a:rPr lang="es-CO" dirty="0"/>
              <a:t>que sean </a:t>
            </a:r>
            <a:r>
              <a:rPr lang="es-CO" dirty="0">
                <a:solidFill>
                  <a:srgbClr val="FF0000"/>
                </a:solidFill>
              </a:rPr>
              <a:t>sostenibles</a:t>
            </a:r>
            <a:r>
              <a:rPr lang="es-CO" dirty="0"/>
              <a:t> e integrales, y cuenten con la participación activa de todos los sectores.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Seguir de cerca los datos científicos </a:t>
            </a:r>
            <a:r>
              <a:rPr lang="es-CO" dirty="0">
                <a:solidFill>
                  <a:srgbClr val="FF0000"/>
                </a:solidFill>
              </a:rPr>
              <a:t>y fomentar la investigación sobre la dieta y la actividad física.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779912" y="6392185"/>
            <a:ext cx="6390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http://www.who.int/dietphysicalactivity/goals/es/</a:t>
            </a:r>
          </a:p>
        </p:txBody>
      </p:sp>
    </p:spTree>
    <p:extLst>
      <p:ext uri="{BB962C8B-B14F-4D97-AF65-F5344CB8AC3E}">
        <p14:creationId xmlns:p14="http://schemas.microsoft.com/office/powerpoint/2010/main" val="1160596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87320"/>
              </p:ext>
            </p:extLst>
          </p:nvPr>
        </p:nvGraphicFramePr>
        <p:xfrm>
          <a:off x="323528" y="1364953"/>
          <a:ext cx="8280920" cy="4604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0"/>
              </a:tblGrid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D. R, «A web-based program improves physical activity outcomes in a primary care angina population: randomized controlled trial.,» Journal of Medical Internet Research, vol. 16, nº 9,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v. Genugten, «Intervention use and action planning in a web-based computer-tailored weight management program for overweight adults: randomized controlled trial.,» Journal of Medical Internet Research, vol. 3, nº 3,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I. C, «Evaluation of an online health promotion program for vocational rehabilitation consumers.,» rehabil psychology journal, vol. 2, nº 59,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B. C, «Evaluating the efficacy and cost-effectiveness of web-based indicated prevention of major depression: design of a randomised controlled trial.,» BMC Psychiatry, vol. 14, nº 25,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A. K, «An Internet- and mobile-based tailored intervention to enhance maintenance of physical activity after cardiac rehabilitation: short-term results of a randomized controlled,» J Med Internet Res, vol. 16, nº 3,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C. KM, «Outcomes and utilization of a low intensity workplace weight loss program.,» International Journal of Obesity - Nature, vol. 10,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G. YJ, «ICT-based system to predict and prevent falls (iStoppFalls): study protocol for an international multicenter randomized controlled trial.,» BMC Geriatric, vol. 10, pp. 14-91,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M. Luchta, «The Use of Exer-learning Games for,» Fraunhofer Institute for Digital Media Technology IDMT, 2014.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F. Buttussi, «MOPET: A context-aware and user-adaptive,» Artificial Intelligence In Medicine, vol. 42, pp. 153-163, 2008.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N. Bricon-Souf, «Context awareness in health care: A review,» International Journal of Medical Informatics, 2007.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J. Meyer, «Supporting a healthy lifestyle by re-using personal online data,» ACM, vol. 2, nº 1, p. 13, 2012.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effectLst/>
                        </a:rPr>
                        <a:t>P. J. Salinas, METODOLOGÍA DE LA INVESTIGACIÓN CIENTÍFICA., Merida venezuela: Universidad de Los Andes, 2009.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M. Kahani, «Engineering ResearchMethodology,» 2010. [En línea]. Available: http://www.slideserve.com/donnan/engineering-research-methodology. </a:t>
                      </a:r>
                      <a:r>
                        <a:rPr lang="es-ES" sz="600">
                          <a:effectLst/>
                        </a:rPr>
                        <a:t>[Último acceso: 10 04 2015].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B. A. Kitchenham, Refining the systematic literature review process—two, Springer Science,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effectLst/>
                        </a:rPr>
                        <a:t>ISO, Iso 9241-210,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effectLst/>
                        </a:rPr>
                        <a:t>E. Astigarraga, «Método Delphi,» Universidad Deusto, 2011.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A. K. D. M. J. L. H. Koumaras, « Quantified PQoS assessment based on fast estimation of the spatial and temporal activity level,» Springer, vol. 34, nº 3, pp. 355-374, 2007.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1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effectLst/>
                        </a:rPr>
                        <a:t>O. M. d. l. Salud, «Dieta, nutrición y prevención de enfermedades crónicas. OMS, Serie de Informes Técnicos 916,» OMS, Ginebra, 2003.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B. Kitchenham, «DESMET: A method for evaluating Software Engineering methods and tools,» Department of Computer Science, University of Keele, ISSN:1353-7776, 1996.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B. L. Massoudi, M. G. Olmsted, Y. Zhang, R. A. Carpenter, C. E. Barlow y R. Huber, «A web-based intervention to support increased physical activity among at-risk adults,» Journal of biomedical informatics, vol. 43, nº 5, pp. 41-45,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J. M. Slagle, J. S. Gordon, C. E. Harris, C. L. Davison, D. K. Culpepper, P. Scott y K. B. Johnson, «MyMediHealth – Designing a next generation system for child-centered,» Journal of biomedical informatics, vol. 43, nº 5, pp. 27-31,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G. Ferguson, J. Quinn, C. Horwitz, M. Swift, J. Allen y L. Galescu, «Towards a Personal Health Management Assistant,» Journal of biomedical informatics, vol. 43, nº 5, pp. 13-16,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L. T. Harris, J. Tufano, T. Le, C. Rees, G. A. Lewis, A. B. Evert, J. Flowers, C. Collins, J. Hoath, I. B. Hirsch, H. I. Goldberg y J. D. Ralston, «Designing mobile support for glycemic control in patients with diabetes,» Journal of biomedical informatics, vol. 43, nº 5, pp. 37-40,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M. Hogarth, K. Hajopoulos, M. Young, N. Cowles, J. Churin, B. Hornthal y L. Esserman, «The Communication and Care Plan: A novel approach to patient-centered clinical information systems,» Journal of biomedical informatics, vol. 43, nº 5, pp. 6-8,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P. Chira, L. Nugent, K. Miller, T. Park, S. Donahue, A. Soni, D. Nugent y C. Sandborg, «Living Profiles Design of a health media platform for teens with special healthcare needs,» Journal of biomedical informatics, vol. 43, nº 5, pp. 9-12,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R. Luckmann y A. Vidal, «Design of a handheld electronic pain, treatment and activity diary,» Journal of Biomedical Informatics, vol. 43, nº 5, pp. 32-36, 2010. </a:t>
                      </a:r>
                      <a:endParaRPr lang="es-CO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  <a:tr h="20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dirty="0">
                          <a:effectLst/>
                        </a:rPr>
                        <a:t>P. </a:t>
                      </a:r>
                      <a:r>
                        <a:rPr lang="en-US" sz="600" dirty="0" err="1">
                          <a:effectLst/>
                        </a:rPr>
                        <a:t>Klasnja</a:t>
                      </a:r>
                      <a:r>
                        <a:rPr lang="en-US" sz="600" dirty="0">
                          <a:effectLst/>
                        </a:rPr>
                        <a:t>, A. </a:t>
                      </a:r>
                      <a:r>
                        <a:rPr lang="en-US" sz="600" dirty="0" err="1">
                          <a:effectLst/>
                        </a:rPr>
                        <a:t>Hartzler</a:t>
                      </a:r>
                      <a:r>
                        <a:rPr lang="en-US" sz="600" dirty="0">
                          <a:effectLst/>
                        </a:rPr>
                        <a:t>, C. Powell, G. </a:t>
                      </a:r>
                      <a:r>
                        <a:rPr lang="en-US" sz="600" dirty="0" err="1">
                          <a:effectLst/>
                        </a:rPr>
                        <a:t>Phan</a:t>
                      </a:r>
                      <a:r>
                        <a:rPr lang="en-US" sz="600" dirty="0">
                          <a:effectLst/>
                        </a:rPr>
                        <a:t> y W. Pratt, «</a:t>
                      </a:r>
                      <a:r>
                        <a:rPr lang="en-US" sz="600" dirty="0" err="1">
                          <a:effectLst/>
                        </a:rPr>
                        <a:t>HealthWeaver</a:t>
                      </a:r>
                      <a:r>
                        <a:rPr lang="en-US" sz="600" dirty="0">
                          <a:effectLst/>
                        </a:rPr>
                        <a:t> Mobile: Designing a Mobile Tool for Managing Personal Health Information during Cancer Care,» AMIA Annual Symposium Proceedings, vol. 2010, pp. 392-396, 2010. </a:t>
                      </a:r>
                      <a:endParaRPr lang="es-CO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7" marR="4897" marT="4897" marB="4897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6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 (</a:t>
            </a:r>
            <a:r>
              <a:rPr lang="es-CO" sz="5304" dirty="0" smtClean="0"/>
              <a:t>2/2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2361"/>
            <a:ext cx="1800200" cy="11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48113714"/>
              </p:ext>
            </p:extLst>
          </p:nvPr>
        </p:nvGraphicFramePr>
        <p:xfrm>
          <a:off x="3599981" y="1700808"/>
          <a:ext cx="556828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896036" y="648611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</a:rPr>
              <a:t>http://recursostic.educacion.es/secundaria/edad/3esobiologia/3quincena6/actividades/habitos.htm</a:t>
            </a:r>
          </a:p>
        </p:txBody>
      </p:sp>
      <p:pic>
        <p:nvPicPr>
          <p:cNvPr id="9" name="Picture 2" descr="http://pixabay.com/static/uploads/photo/2012/04/12/12/29/post-it-29813_6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824"/>
            <a:ext cx="3672408" cy="3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115616" y="2060848"/>
            <a:ext cx="2889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Una de las estrategias más efectivas para disminuir estos factores de riesgo y prevenir ECNT, es la promoción hábitos y estilos de vida saludables</a:t>
            </a:r>
          </a:p>
        </p:txBody>
      </p:sp>
    </p:spTree>
    <p:extLst>
      <p:ext uri="{BB962C8B-B14F-4D97-AF65-F5344CB8AC3E}">
        <p14:creationId xmlns:p14="http://schemas.microsoft.com/office/powerpoint/2010/main" val="123674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(1/7)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Sistemas </a:t>
            </a:r>
            <a:r>
              <a:rPr lang="es-CO" dirty="0" smtClean="0"/>
              <a:t>Adaptativos: este sistema se adapta </a:t>
            </a:r>
            <a:r>
              <a:rPr lang="es-CO" dirty="0"/>
              <a:t>al </a:t>
            </a:r>
            <a:r>
              <a:rPr lang="es-CO" dirty="0" smtClean="0"/>
              <a:t>usuario, tiene </a:t>
            </a:r>
            <a:r>
              <a:rPr lang="es-CO" dirty="0"/>
              <a:t>la capacidad de cambiar y aprender de la experiencia</a:t>
            </a:r>
            <a:r>
              <a:rPr lang="es-CO" dirty="0" smtClean="0"/>
              <a:t>. Capaz </a:t>
            </a:r>
            <a:r>
              <a:rPr lang="es-CO" dirty="0"/>
              <a:t>de diseñar información para usuarios (individual) tomando en cuenta un modelo detallado de sus objetivos, </a:t>
            </a:r>
            <a:r>
              <a:rPr lang="es-CO" dirty="0" smtClean="0"/>
              <a:t>necesidades, intereses </a:t>
            </a:r>
            <a:r>
              <a:rPr lang="es-CO" dirty="0"/>
              <a:t>y preferencias.</a:t>
            </a:r>
          </a:p>
          <a:p>
            <a:endParaRPr lang="es-CO" dirty="0"/>
          </a:p>
          <a:p>
            <a:r>
              <a:rPr lang="es-CO" dirty="0"/>
              <a:t>Sistemas con la capacidad para que dinámicamente adapte su </a:t>
            </a:r>
            <a:r>
              <a:rPr lang="es-CO" dirty="0" smtClean="0"/>
              <a:t>comportamiento a </a:t>
            </a:r>
            <a:r>
              <a:rPr lang="es-CO" dirty="0"/>
              <a:t>los requerimientos de la interacción </a:t>
            </a:r>
            <a:r>
              <a:rPr lang="es-CO" dirty="0" smtClean="0"/>
              <a:t>usuario-sistema. </a:t>
            </a:r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62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(2/7)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La </a:t>
            </a:r>
            <a:r>
              <a:rPr lang="es-CO" dirty="0"/>
              <a:t>adaptación abarca los procesos de adaptar las características de un sistema para alcanzar alguna meta</a:t>
            </a:r>
            <a:r>
              <a:rPr lang="es-CO" dirty="0" smtClean="0"/>
              <a:t>. (Libro)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6</a:t>
            </a:fld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63552724"/>
              </p:ext>
            </p:extLst>
          </p:nvPr>
        </p:nvGraphicFramePr>
        <p:xfrm>
          <a:off x="1763688" y="2845048"/>
          <a:ext cx="568863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399717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Controlado por el Usuario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452320" y="399717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Controlado por el Sistema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395536" y="3493120"/>
            <a:ext cx="3816424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4932040" y="3486588"/>
            <a:ext cx="3816424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62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Contexto </a:t>
            </a:r>
            <a:r>
              <a:rPr lang="es-CO" dirty="0" smtClean="0"/>
              <a:t>(3/7)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s-CO" sz="2400" dirty="0" smtClean="0"/>
              <a:t>Para la </a:t>
            </a:r>
            <a:r>
              <a:rPr lang="es-CO" sz="2400" dirty="0"/>
              <a:t>adaptación </a:t>
            </a:r>
            <a:r>
              <a:rPr lang="es-CO" sz="2400" dirty="0" smtClean="0"/>
              <a:t>se describe </a:t>
            </a:r>
            <a:r>
              <a:rPr lang="es-CO" sz="2400" dirty="0"/>
              <a:t>una colección de adaptaciones posibles </a:t>
            </a:r>
            <a:r>
              <a:rPr lang="es-CO" sz="2400" dirty="0" smtClean="0"/>
              <a:t>de manera </a:t>
            </a:r>
            <a:r>
              <a:rPr lang="es-CO" sz="2400" dirty="0"/>
              <a:t>uniforme de </a:t>
            </a:r>
            <a:r>
              <a:rPr lang="es-CO" sz="2400" dirty="0" smtClean="0"/>
              <a:t>adaptaciones </a:t>
            </a:r>
            <a:r>
              <a:rPr lang="es-CO" sz="2400" dirty="0"/>
              <a:t>alternativas</a:t>
            </a:r>
            <a:r>
              <a:rPr lang="es-CO" sz="2400" b="1" dirty="0"/>
              <a:t>. </a:t>
            </a:r>
            <a:endParaRPr lang="es-CO" sz="2400" dirty="0"/>
          </a:p>
          <a:p>
            <a:r>
              <a:rPr lang="es-CO" sz="2400" dirty="0"/>
              <a:t>Colección de configuraciones alternativas (casos de adaptación). Cada caso de adaptación tiene una condición del </a:t>
            </a:r>
            <a:r>
              <a:rPr lang="es-CO" sz="2400" dirty="0" smtClean="0"/>
              <a:t>uso, representa </a:t>
            </a:r>
            <a:r>
              <a:rPr lang="es-CO" sz="2400" dirty="0"/>
              <a:t>una vía especifica de adaptación en un mismo </a:t>
            </a:r>
            <a:r>
              <a:rPr lang="es-CO" sz="2400" dirty="0" smtClean="0"/>
              <a:t>sistema (Vriezed,2006</a:t>
            </a:r>
            <a:r>
              <a:rPr lang="es-CO" sz="2400" dirty="0"/>
              <a:t>) (</a:t>
            </a:r>
            <a:r>
              <a:rPr lang="es-CO" sz="2400" dirty="0" err="1"/>
              <a:t>Paques</a:t>
            </a:r>
            <a:r>
              <a:rPr lang="es-CO" sz="2400" dirty="0"/>
              <a:t>, </a:t>
            </a:r>
            <a:r>
              <a:rPr lang="es-CO" sz="2400" dirty="0" err="1"/>
              <a:t>Liu</a:t>
            </a:r>
            <a:r>
              <a:rPr lang="es-CO" sz="2400" dirty="0"/>
              <a:t> y Pu 2004) (</a:t>
            </a:r>
            <a:r>
              <a:rPr lang="es-CO" sz="2400" dirty="0" err="1" smtClean="0"/>
              <a:t>Cowan</a:t>
            </a:r>
            <a:r>
              <a:rPr lang="es-CO" sz="2400" dirty="0" smtClean="0"/>
              <a:t> </a:t>
            </a:r>
            <a:r>
              <a:rPr lang="es-CO" sz="2400" dirty="0"/>
              <a:t>y otros </a:t>
            </a:r>
            <a:r>
              <a:rPr lang="es-CO" sz="2400" dirty="0" smtClean="0"/>
              <a:t>1996). </a:t>
            </a:r>
            <a:endParaRPr lang="es-CO" sz="2400" dirty="0"/>
          </a:p>
          <a:p>
            <a:r>
              <a:rPr lang="es-CO" sz="2400" dirty="0" smtClean="0"/>
              <a:t>Dos </a:t>
            </a:r>
            <a:r>
              <a:rPr lang="es-CO" sz="2400" dirty="0"/>
              <a:t>componentes principales: </a:t>
            </a:r>
          </a:p>
          <a:p>
            <a:pPr lvl="1"/>
            <a:r>
              <a:rPr lang="es-CO" sz="2000" dirty="0"/>
              <a:t>Un conjunto de </a:t>
            </a:r>
            <a:r>
              <a:rPr lang="es-CO" sz="2000" dirty="0" smtClean="0"/>
              <a:t>determinantes (disparadores) </a:t>
            </a:r>
            <a:r>
              <a:rPr lang="es-CO" sz="2000" dirty="0"/>
              <a:t>de </a:t>
            </a:r>
            <a:r>
              <a:rPr lang="es-CO" sz="2000" dirty="0" smtClean="0"/>
              <a:t>adaptación.</a:t>
            </a:r>
          </a:p>
          <a:p>
            <a:pPr lvl="1"/>
            <a:r>
              <a:rPr lang="es-CO" sz="2000" dirty="0" smtClean="0"/>
              <a:t>Conjunto </a:t>
            </a:r>
            <a:r>
              <a:rPr lang="es-CO" sz="2000" dirty="0"/>
              <a:t>de casos de adaptación asociados con los </a:t>
            </a:r>
            <a:r>
              <a:rPr lang="es-CO" sz="2000" dirty="0" smtClean="0"/>
              <a:t>determinantes.(</a:t>
            </a:r>
            <a:r>
              <a:rPr lang="es-CO" sz="2000" dirty="0" err="1" smtClean="0"/>
              <a:t>Paques</a:t>
            </a:r>
            <a:r>
              <a:rPr lang="es-CO" sz="2000" dirty="0"/>
              <a:t>, </a:t>
            </a:r>
            <a:r>
              <a:rPr lang="es-CO" sz="2000" dirty="0" err="1"/>
              <a:t>Liu</a:t>
            </a:r>
            <a:r>
              <a:rPr lang="es-CO" sz="2000" dirty="0"/>
              <a:t> y Pu </a:t>
            </a:r>
            <a:r>
              <a:rPr lang="es-CO" sz="2000" dirty="0" smtClean="0"/>
              <a:t>2003</a:t>
            </a:r>
            <a:r>
              <a:rPr lang="es-CO" sz="2000" dirty="0"/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1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(4/7)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Estrategias:</a:t>
            </a:r>
          </a:p>
          <a:p>
            <a:pPr lvl="1"/>
            <a:r>
              <a:rPr lang="es-CO" sz="2000" dirty="0" smtClean="0"/>
              <a:t>¿Qué Adaptar? </a:t>
            </a:r>
            <a:r>
              <a:rPr lang="es-CO" sz="2000" dirty="0"/>
              <a:t>Componentes de </a:t>
            </a:r>
            <a:r>
              <a:rPr lang="es-CO" sz="2000" dirty="0" smtClean="0"/>
              <a:t>adaptabilidad.</a:t>
            </a:r>
          </a:p>
          <a:p>
            <a:pPr lvl="1"/>
            <a:r>
              <a:rPr lang="es-CO" sz="2000" dirty="0" smtClean="0"/>
              <a:t>¿Cuándo adaptar? </a:t>
            </a:r>
            <a:r>
              <a:rPr lang="es-CO" sz="2000" dirty="0"/>
              <a:t>Determinantes de adaptabilidad. </a:t>
            </a:r>
            <a:r>
              <a:rPr lang="es-CO" sz="2000" dirty="0" smtClean="0"/>
              <a:t>	</a:t>
            </a:r>
          </a:p>
          <a:p>
            <a:pPr lvl="1"/>
            <a:r>
              <a:rPr lang="es-CO" sz="2000" dirty="0" smtClean="0"/>
              <a:t>¿Por </a:t>
            </a:r>
            <a:r>
              <a:rPr lang="es-CO" sz="2000" dirty="0"/>
              <a:t>qué </a:t>
            </a:r>
            <a:r>
              <a:rPr lang="es-CO" sz="2000" dirty="0" smtClean="0"/>
              <a:t>adaptar? </a:t>
            </a:r>
            <a:r>
              <a:rPr lang="es-CO" sz="2000" dirty="0"/>
              <a:t>Metas de </a:t>
            </a:r>
            <a:r>
              <a:rPr lang="es-CO" sz="2000" dirty="0" smtClean="0"/>
              <a:t>adaptabilidad.</a:t>
            </a:r>
          </a:p>
          <a:p>
            <a:pPr lvl="1"/>
            <a:r>
              <a:rPr lang="es-CO" sz="2000" dirty="0" smtClean="0"/>
              <a:t>¿Cómo adaptar? </a:t>
            </a:r>
            <a:r>
              <a:rPr lang="es-CO" sz="2000" dirty="0"/>
              <a:t>Reglas de adaptabilidad. </a:t>
            </a:r>
            <a:endParaRPr lang="es-CO" sz="2000" dirty="0" smtClean="0"/>
          </a:p>
          <a:p>
            <a:pPr marL="457200" lvl="1" indent="0">
              <a:buNone/>
            </a:pPr>
            <a:endParaRPr lang="es-CO" sz="2000" dirty="0" smtClean="0"/>
          </a:p>
          <a:p>
            <a:r>
              <a:rPr lang="es-CO" sz="2400" dirty="0" smtClean="0"/>
              <a:t>Conjuntos </a:t>
            </a:r>
            <a:r>
              <a:rPr lang="es-CO" sz="2400" dirty="0"/>
              <a:t>de características adaptables: </a:t>
            </a:r>
            <a:r>
              <a:rPr lang="es-CO" sz="2400" dirty="0" err="1"/>
              <a:t>Ej</a:t>
            </a:r>
            <a:r>
              <a:rPr lang="es-CO" sz="2400" dirty="0"/>
              <a:t>: color, tamaño, disposición, navegación (discapacidad</a:t>
            </a:r>
            <a:r>
              <a:rPr lang="es-CO" sz="2400" dirty="0" smtClean="0"/>
              <a:t>).</a:t>
            </a:r>
            <a:endParaRPr lang="es-CO" sz="2400" dirty="0"/>
          </a:p>
          <a:p>
            <a:r>
              <a:rPr lang="es-CO" sz="2400" dirty="0"/>
              <a:t>Conjuntos de los determinantes de la adaptación: </a:t>
            </a:r>
            <a:r>
              <a:rPr lang="es-CO" sz="2400" dirty="0" err="1"/>
              <a:t>Ej</a:t>
            </a:r>
            <a:r>
              <a:rPr lang="es-CO" sz="2400" dirty="0"/>
              <a:t>: Sexo, edad, con quien está, lugar, </a:t>
            </a:r>
            <a:r>
              <a:rPr lang="es-CO" sz="2400" dirty="0" smtClean="0"/>
              <a:t>etnia, tipo de </a:t>
            </a:r>
            <a:r>
              <a:rPr lang="es-CO" sz="2400" dirty="0" err="1" smtClean="0"/>
              <a:t>discapacidad.etc</a:t>
            </a:r>
            <a:r>
              <a:rPr lang="es-CO" sz="2400" dirty="0"/>
              <a:t>.</a:t>
            </a:r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0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(5/7)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s-CO" dirty="0" smtClean="0"/>
              <a:t>Adaptación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6565-A13C-48E7-A5BC-D5747B38C3E0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25493351"/>
              </p:ext>
            </p:extLst>
          </p:nvPr>
        </p:nvGraphicFramePr>
        <p:xfrm>
          <a:off x="1043608" y="836712"/>
          <a:ext cx="71761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83938853"/>
              </p:ext>
            </p:extLst>
          </p:nvPr>
        </p:nvGraphicFramePr>
        <p:xfrm>
          <a:off x="4871864" y="3933056"/>
          <a:ext cx="427213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ombinar"/>
          <p:cNvSpPr/>
          <p:nvPr/>
        </p:nvSpPr>
        <p:spPr>
          <a:xfrm>
            <a:off x="6668413" y="3595274"/>
            <a:ext cx="1224136" cy="337782"/>
          </a:xfrm>
          <a:prstGeom prst="flowChartMerg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43311" y="3764165"/>
            <a:ext cx="1857375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5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3142</Words>
  <Application>Microsoft Office PowerPoint</Application>
  <PresentationFormat>Presentación en pantalla (4:3)</PresentationFormat>
  <Paragraphs>310</Paragraphs>
  <Slides>30</Slides>
  <Notes>2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Sistema Adaptativo para el Apoyo a Programas de Promoción de Actividad Física y Alimentación Saludable</vt:lpstr>
      <vt:lpstr>Agenda</vt:lpstr>
      <vt:lpstr>Introducción (1/2)</vt:lpstr>
      <vt:lpstr>Introducción (2/2)</vt:lpstr>
      <vt:lpstr>Contexto (1/7)</vt:lpstr>
      <vt:lpstr>Contexto (2/7)</vt:lpstr>
      <vt:lpstr>Contexto (3/7)</vt:lpstr>
      <vt:lpstr>Contexto (4/7)</vt:lpstr>
      <vt:lpstr>Contexto (5/7)</vt:lpstr>
      <vt:lpstr>Contexto (6/7)</vt:lpstr>
      <vt:lpstr>Contexto (7/7)</vt:lpstr>
      <vt:lpstr>Problema (1/7)</vt:lpstr>
      <vt:lpstr>Problema (2/7)</vt:lpstr>
      <vt:lpstr>Problema (3/7)</vt:lpstr>
      <vt:lpstr>Problema (4/7)</vt:lpstr>
      <vt:lpstr>Problema (5/7)</vt:lpstr>
      <vt:lpstr>Problema (6/7)</vt:lpstr>
      <vt:lpstr>Problema (7/7)</vt:lpstr>
      <vt:lpstr>Objetivos (1/2)</vt:lpstr>
      <vt:lpstr>Objetivos (2/2)</vt:lpstr>
      <vt:lpstr>Plan de trabajo (1/2)</vt:lpstr>
      <vt:lpstr>Plan de trabajo (2/2)</vt:lpstr>
      <vt:lpstr>Avances (1/4)</vt:lpstr>
      <vt:lpstr>Avances (2/4)</vt:lpstr>
      <vt:lpstr>Avances (3/4)</vt:lpstr>
      <vt:lpstr>Avances (4/4)</vt:lpstr>
      <vt:lpstr>Presentación de PowerPoint</vt:lpstr>
      <vt:lpstr>Referencias</vt:lpstr>
      <vt:lpstr>Referencias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INTEL7</cp:lastModifiedBy>
  <cp:revision>214</cp:revision>
  <dcterms:created xsi:type="dcterms:W3CDTF">2009-11-04T17:09:49Z</dcterms:created>
  <dcterms:modified xsi:type="dcterms:W3CDTF">2015-05-31T15:02:57Z</dcterms:modified>
</cp:coreProperties>
</file>