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2"/>
  </p:notesMasterIdLst>
  <p:sldIdLst>
    <p:sldId id="256" r:id="rId2"/>
    <p:sldId id="257" r:id="rId3"/>
    <p:sldId id="321" r:id="rId4"/>
    <p:sldId id="325" r:id="rId5"/>
    <p:sldId id="343" r:id="rId6"/>
    <p:sldId id="326" r:id="rId7"/>
    <p:sldId id="275" r:id="rId8"/>
    <p:sldId id="322" r:id="rId9"/>
    <p:sldId id="327" r:id="rId10"/>
    <p:sldId id="329" r:id="rId11"/>
    <p:sldId id="289" r:id="rId12"/>
    <p:sldId id="339" r:id="rId13"/>
    <p:sldId id="340" r:id="rId14"/>
    <p:sldId id="341" r:id="rId15"/>
    <p:sldId id="342" r:id="rId16"/>
    <p:sldId id="331" r:id="rId17"/>
    <p:sldId id="332" r:id="rId18"/>
    <p:sldId id="330" r:id="rId19"/>
    <p:sldId id="323" r:id="rId20"/>
    <p:sldId id="260" r:id="rId21"/>
    <p:sldId id="344" r:id="rId22"/>
    <p:sldId id="333" r:id="rId23"/>
    <p:sldId id="334" r:id="rId24"/>
    <p:sldId id="345" r:id="rId25"/>
    <p:sldId id="335" r:id="rId26"/>
    <p:sldId id="336" r:id="rId27"/>
    <p:sldId id="337" r:id="rId28"/>
    <p:sldId id="324" r:id="rId29"/>
    <p:sldId id="263" r:id="rId30"/>
    <p:sldId id="297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lopez" initials="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7ACC8"/>
    <a:srgbClr val="28E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02" autoAdjust="0"/>
  </p:normalViewPr>
  <p:slideViewPr>
    <p:cSldViewPr>
      <p:cViewPr varScale="1">
        <p:scale>
          <a:sx n="56" d="100"/>
          <a:sy n="5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C7A80-3392-4C05-BDA6-3DBDFB77BE6A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C8C2074-D2AA-4962-BC98-FC6D959BE96C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CO" sz="1200" dirty="0" smtClean="0"/>
            <a:t>DIETA: Alimentación Equilibrada</a:t>
          </a:r>
          <a:endParaRPr lang="es-CO" sz="1200" dirty="0"/>
        </a:p>
      </dgm:t>
    </dgm:pt>
    <dgm:pt modelId="{5CBC65AE-BF79-43FC-9FAB-8EC676602599}" type="parTrans" cxnId="{C1B294A0-F44B-483D-886B-176B321FF4E8}">
      <dgm:prSet/>
      <dgm:spPr/>
      <dgm:t>
        <a:bodyPr/>
        <a:lstStyle/>
        <a:p>
          <a:endParaRPr lang="es-CO"/>
        </a:p>
      </dgm:t>
    </dgm:pt>
    <dgm:pt modelId="{BD21E762-7F8D-4A46-BDEC-D66A77C451E7}" type="sibTrans" cxnId="{C1B294A0-F44B-483D-886B-176B321FF4E8}">
      <dgm:prSet/>
      <dgm:spPr/>
      <dgm:t>
        <a:bodyPr/>
        <a:lstStyle/>
        <a:p>
          <a:endParaRPr lang="es-CO"/>
        </a:p>
      </dgm:t>
    </dgm:pt>
    <dgm:pt modelId="{7F742483-EA64-4884-8AF8-46C645218A19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O" dirty="0" smtClean="0"/>
            <a:t>Evitar sustancias nocivas</a:t>
          </a:r>
          <a:endParaRPr lang="es-CO" dirty="0"/>
        </a:p>
      </dgm:t>
    </dgm:pt>
    <dgm:pt modelId="{E18641F1-C516-4A65-B003-55E8C9D1AA07}" type="parTrans" cxnId="{A1722BEE-C4F4-4DC7-B7D4-0C3FB43B9635}">
      <dgm:prSet/>
      <dgm:spPr/>
      <dgm:t>
        <a:bodyPr/>
        <a:lstStyle/>
        <a:p>
          <a:endParaRPr lang="es-CO"/>
        </a:p>
      </dgm:t>
    </dgm:pt>
    <dgm:pt modelId="{92312C43-801A-4C08-AA94-657CD6D47B10}" type="sibTrans" cxnId="{A1722BEE-C4F4-4DC7-B7D4-0C3FB43B9635}">
      <dgm:prSet/>
      <dgm:spPr/>
      <dgm:t>
        <a:bodyPr/>
        <a:lstStyle/>
        <a:p>
          <a:endParaRPr lang="es-CO"/>
        </a:p>
      </dgm:t>
    </dgm:pt>
    <dgm:pt modelId="{5EA3FFE9-DE78-4166-8039-90FAD199105B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 smtClean="0"/>
            <a:t>Actividad Física</a:t>
          </a:r>
          <a:endParaRPr lang="es-CO" dirty="0"/>
        </a:p>
      </dgm:t>
    </dgm:pt>
    <dgm:pt modelId="{B7E730FB-04DB-4928-8595-68E33BF5F626}" type="parTrans" cxnId="{FBD9BD61-A757-494B-AD7D-5EFDB2850931}">
      <dgm:prSet/>
      <dgm:spPr/>
      <dgm:t>
        <a:bodyPr/>
        <a:lstStyle/>
        <a:p>
          <a:endParaRPr lang="es-CO"/>
        </a:p>
      </dgm:t>
    </dgm:pt>
    <dgm:pt modelId="{7B726708-F17B-404F-8276-C53989D83DDD}" type="sibTrans" cxnId="{FBD9BD61-A757-494B-AD7D-5EFDB2850931}">
      <dgm:prSet/>
      <dgm:spPr/>
      <dgm:t>
        <a:bodyPr/>
        <a:lstStyle/>
        <a:p>
          <a:endParaRPr lang="es-CO"/>
        </a:p>
      </dgm:t>
    </dgm:pt>
    <dgm:pt modelId="{6D79DB99-82F1-4FC6-9B8A-134083B66F06}">
      <dgm:prSet phldrT="[Texto]"/>
      <dgm:spPr>
        <a:solidFill>
          <a:schemeClr val="accent2"/>
        </a:solidFill>
      </dgm:spPr>
      <dgm:t>
        <a:bodyPr/>
        <a:lstStyle/>
        <a:p>
          <a:r>
            <a:rPr lang="es-CO" dirty="0" smtClean="0"/>
            <a:t>Educación en Salud</a:t>
          </a:r>
          <a:endParaRPr lang="es-CO" dirty="0"/>
        </a:p>
      </dgm:t>
    </dgm:pt>
    <dgm:pt modelId="{5539DAD5-FA18-4A21-B050-83B9A99A00B7}" type="parTrans" cxnId="{09573DE1-1292-4477-9860-6877B86F1CEF}">
      <dgm:prSet/>
      <dgm:spPr/>
      <dgm:t>
        <a:bodyPr/>
        <a:lstStyle/>
        <a:p>
          <a:endParaRPr lang="es-CO"/>
        </a:p>
      </dgm:t>
    </dgm:pt>
    <dgm:pt modelId="{B16FC4ED-29C5-4FD1-8933-679CC5AD24E6}" type="sibTrans" cxnId="{09573DE1-1292-4477-9860-6877B86F1CEF}">
      <dgm:prSet/>
      <dgm:spPr/>
      <dgm:t>
        <a:bodyPr/>
        <a:lstStyle/>
        <a:p>
          <a:endParaRPr lang="es-CO"/>
        </a:p>
      </dgm:t>
    </dgm:pt>
    <dgm:pt modelId="{59677E53-6412-4DE2-8121-E8BC463F6341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dirty="0" smtClean="0"/>
            <a:t>Auto cuidado</a:t>
          </a:r>
          <a:endParaRPr lang="es-CO" dirty="0"/>
        </a:p>
      </dgm:t>
    </dgm:pt>
    <dgm:pt modelId="{62DFCAC9-35AB-495C-BE67-EBBA9F282ADF}" type="parTrans" cxnId="{E917E9BF-DC18-4758-992F-DD2EB432DE92}">
      <dgm:prSet/>
      <dgm:spPr/>
      <dgm:t>
        <a:bodyPr/>
        <a:lstStyle/>
        <a:p>
          <a:endParaRPr lang="es-CO"/>
        </a:p>
      </dgm:t>
    </dgm:pt>
    <dgm:pt modelId="{C304E130-EC91-4533-A551-EC18D345EC8A}" type="sibTrans" cxnId="{E917E9BF-DC18-4758-992F-DD2EB432DE92}">
      <dgm:prSet/>
      <dgm:spPr/>
      <dgm:t>
        <a:bodyPr/>
        <a:lstStyle/>
        <a:p>
          <a:endParaRPr lang="es-CO"/>
        </a:p>
      </dgm:t>
    </dgm:pt>
    <dgm:pt modelId="{C3520011-CC48-43F0-B852-1652AADF0D2B}" type="pres">
      <dgm:prSet presAssocID="{B35C7A80-3392-4C05-BDA6-3DBDFB77BE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7ED14-3E08-4F28-8C7F-79A28EEA4779}" type="pres">
      <dgm:prSet presAssocID="{0C8C2074-D2AA-4962-BC98-FC6D959BE96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2AFEE-645C-4E9C-8DE5-18D0A2BDE1BF}" type="pres">
      <dgm:prSet presAssocID="{BD21E762-7F8D-4A46-BDEC-D66A77C451E7}" presName="sibTrans" presStyleLbl="sibTrans2D1" presStyleIdx="0" presStyleCnt="5" custScaleY="6078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8E80E06F-8BD7-4018-9345-AFA11C364A11}" type="pres">
      <dgm:prSet presAssocID="{BD21E762-7F8D-4A46-BDEC-D66A77C451E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BB2DDB5-C65F-4DEE-8BEE-E4AB3CBDD620}" type="pres">
      <dgm:prSet presAssocID="{7F742483-EA64-4884-8AF8-46C645218A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E73015-4348-4BF3-8CA4-E4F1DB8C52C8}" type="pres">
      <dgm:prSet presAssocID="{92312C43-801A-4C08-AA94-657CD6D47B10}" presName="sibTrans" presStyleLbl="sibTrans2D1" presStyleIdx="1" presStyleCnt="5" custScaleY="46276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82741265-1A64-4F19-ABE4-4A6A272114AF}" type="pres">
      <dgm:prSet presAssocID="{92312C43-801A-4C08-AA94-657CD6D47B1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8FCA709-9F62-47BB-A091-D6AD7D0F59D0}" type="pres">
      <dgm:prSet presAssocID="{5EA3FFE9-DE78-4166-8039-90FAD19910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BD001-CB66-4600-8BAF-50E054B87D09}" type="pres">
      <dgm:prSet presAssocID="{7B726708-F17B-404F-8276-C53989D83DDD}" presName="sibTrans" presStyleLbl="sibTrans2D1" presStyleIdx="2" presStyleCnt="5" custScaleY="4851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CD09E5B9-085D-43F7-A10D-C68EFF888F99}" type="pres">
      <dgm:prSet presAssocID="{7B726708-F17B-404F-8276-C53989D83DD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28DDFCD-0B09-4C8C-AD5C-293B8F61CC41}" type="pres">
      <dgm:prSet presAssocID="{6D79DB99-82F1-4FC6-9B8A-134083B66F06}" presName="node" presStyleLbl="node1" presStyleIdx="3" presStyleCnt="5" custRadScaleRad="98470" custRadScaleInc="-1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8512B-4835-4DEA-A654-40FEDD97C60F}" type="pres">
      <dgm:prSet presAssocID="{B16FC4ED-29C5-4FD1-8933-679CC5AD24E6}" presName="sibTrans" presStyleLbl="sibTrans2D1" presStyleIdx="3" presStyleCnt="5" custScaleY="5749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7CAC2F5-2030-49DF-93C7-5A8801494B7A}" type="pres">
      <dgm:prSet presAssocID="{B16FC4ED-29C5-4FD1-8933-679CC5AD24E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68244C0-145A-4E3D-B3ED-62A6A88AC20B}" type="pres">
      <dgm:prSet presAssocID="{59677E53-6412-4DE2-8121-E8BC463F63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FDADB8-024D-474E-840F-F67584FE9F4E}" type="pres">
      <dgm:prSet presAssocID="{C304E130-EC91-4533-A551-EC18D345EC8A}" presName="sibTrans" presStyleLbl="sibTrans2D1" presStyleIdx="4" presStyleCnt="5" custScaleY="4033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62CC94F-4410-48DF-BB9F-ECF9717EB724}" type="pres">
      <dgm:prSet presAssocID="{C304E130-EC91-4533-A551-EC18D345EC8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BF4BB11-44E5-4E3C-8B27-17C58CBABD4B}" type="presOf" srcId="{7B726708-F17B-404F-8276-C53989D83DDD}" destId="{CD09E5B9-085D-43F7-A10D-C68EFF888F99}" srcOrd="1" destOrd="0" presId="urn:microsoft.com/office/officeart/2005/8/layout/cycle2"/>
    <dgm:cxn modelId="{633999B9-7338-4FB9-8743-B548A435374D}" type="presOf" srcId="{B16FC4ED-29C5-4FD1-8933-679CC5AD24E6}" destId="{E7CAC2F5-2030-49DF-93C7-5A8801494B7A}" srcOrd="1" destOrd="0" presId="urn:microsoft.com/office/officeart/2005/8/layout/cycle2"/>
    <dgm:cxn modelId="{8D0649B1-5B03-475D-9F82-9B65CC4F099A}" type="presOf" srcId="{B16FC4ED-29C5-4FD1-8933-679CC5AD24E6}" destId="{ADD8512B-4835-4DEA-A654-40FEDD97C60F}" srcOrd="0" destOrd="0" presId="urn:microsoft.com/office/officeart/2005/8/layout/cycle2"/>
    <dgm:cxn modelId="{E917E9BF-DC18-4758-992F-DD2EB432DE92}" srcId="{B35C7A80-3392-4C05-BDA6-3DBDFB77BE6A}" destId="{59677E53-6412-4DE2-8121-E8BC463F6341}" srcOrd="4" destOrd="0" parTransId="{62DFCAC9-35AB-495C-BE67-EBBA9F282ADF}" sibTransId="{C304E130-EC91-4533-A551-EC18D345EC8A}"/>
    <dgm:cxn modelId="{E3B2D232-49DE-472E-9F4E-4BBE661CCAAD}" type="presOf" srcId="{5EA3FFE9-DE78-4166-8039-90FAD199105B}" destId="{C8FCA709-9F62-47BB-A091-D6AD7D0F59D0}" srcOrd="0" destOrd="0" presId="urn:microsoft.com/office/officeart/2005/8/layout/cycle2"/>
    <dgm:cxn modelId="{A70F151C-5D25-4EF8-8017-7097F7CE0CEA}" type="presOf" srcId="{BD21E762-7F8D-4A46-BDEC-D66A77C451E7}" destId="{5952AFEE-645C-4E9C-8DE5-18D0A2BDE1BF}" srcOrd="0" destOrd="0" presId="urn:microsoft.com/office/officeart/2005/8/layout/cycle2"/>
    <dgm:cxn modelId="{9B9E3246-7395-4025-BE72-0259BED14CF7}" type="presOf" srcId="{6D79DB99-82F1-4FC6-9B8A-134083B66F06}" destId="{228DDFCD-0B09-4C8C-AD5C-293B8F61CC41}" srcOrd="0" destOrd="0" presId="urn:microsoft.com/office/officeart/2005/8/layout/cycle2"/>
    <dgm:cxn modelId="{09573DE1-1292-4477-9860-6877B86F1CEF}" srcId="{B35C7A80-3392-4C05-BDA6-3DBDFB77BE6A}" destId="{6D79DB99-82F1-4FC6-9B8A-134083B66F06}" srcOrd="3" destOrd="0" parTransId="{5539DAD5-FA18-4A21-B050-83B9A99A00B7}" sibTransId="{B16FC4ED-29C5-4FD1-8933-679CC5AD24E6}"/>
    <dgm:cxn modelId="{14E5DC36-284A-4D8D-8E82-E49B181551F9}" type="presOf" srcId="{7F742483-EA64-4884-8AF8-46C645218A19}" destId="{8BB2DDB5-C65F-4DEE-8BEE-E4AB3CBDD620}" srcOrd="0" destOrd="0" presId="urn:microsoft.com/office/officeart/2005/8/layout/cycle2"/>
    <dgm:cxn modelId="{D6CCFFEB-D6C9-469C-9E3E-08FC806B17FA}" type="presOf" srcId="{B35C7A80-3392-4C05-BDA6-3DBDFB77BE6A}" destId="{C3520011-CC48-43F0-B852-1652AADF0D2B}" srcOrd="0" destOrd="0" presId="urn:microsoft.com/office/officeart/2005/8/layout/cycle2"/>
    <dgm:cxn modelId="{287DB9ED-A57A-4815-966E-A1F427A63649}" type="presOf" srcId="{59677E53-6412-4DE2-8121-E8BC463F6341}" destId="{C68244C0-145A-4E3D-B3ED-62A6A88AC20B}" srcOrd="0" destOrd="0" presId="urn:microsoft.com/office/officeart/2005/8/layout/cycle2"/>
    <dgm:cxn modelId="{10930B55-14A6-4070-AA52-F70815FA9B3C}" type="presOf" srcId="{0C8C2074-D2AA-4962-BC98-FC6D959BE96C}" destId="{7457ED14-3E08-4F28-8C7F-79A28EEA4779}" srcOrd="0" destOrd="0" presId="urn:microsoft.com/office/officeart/2005/8/layout/cycle2"/>
    <dgm:cxn modelId="{BE66A1C5-940D-46CD-9FAF-97665A886D6E}" type="presOf" srcId="{BD21E762-7F8D-4A46-BDEC-D66A77C451E7}" destId="{8E80E06F-8BD7-4018-9345-AFA11C364A11}" srcOrd="1" destOrd="0" presId="urn:microsoft.com/office/officeart/2005/8/layout/cycle2"/>
    <dgm:cxn modelId="{D1664B2D-9039-4524-BC43-2014A5C0CEA4}" type="presOf" srcId="{C304E130-EC91-4533-A551-EC18D345EC8A}" destId="{3FFDADB8-024D-474E-840F-F67584FE9F4E}" srcOrd="0" destOrd="0" presId="urn:microsoft.com/office/officeart/2005/8/layout/cycle2"/>
    <dgm:cxn modelId="{A1722BEE-C4F4-4DC7-B7D4-0C3FB43B9635}" srcId="{B35C7A80-3392-4C05-BDA6-3DBDFB77BE6A}" destId="{7F742483-EA64-4884-8AF8-46C645218A19}" srcOrd="1" destOrd="0" parTransId="{E18641F1-C516-4A65-B003-55E8C9D1AA07}" sibTransId="{92312C43-801A-4C08-AA94-657CD6D47B10}"/>
    <dgm:cxn modelId="{C1B294A0-F44B-483D-886B-176B321FF4E8}" srcId="{B35C7A80-3392-4C05-BDA6-3DBDFB77BE6A}" destId="{0C8C2074-D2AA-4962-BC98-FC6D959BE96C}" srcOrd="0" destOrd="0" parTransId="{5CBC65AE-BF79-43FC-9FAB-8EC676602599}" sibTransId="{BD21E762-7F8D-4A46-BDEC-D66A77C451E7}"/>
    <dgm:cxn modelId="{FBD9BD61-A757-494B-AD7D-5EFDB2850931}" srcId="{B35C7A80-3392-4C05-BDA6-3DBDFB77BE6A}" destId="{5EA3FFE9-DE78-4166-8039-90FAD199105B}" srcOrd="2" destOrd="0" parTransId="{B7E730FB-04DB-4928-8595-68E33BF5F626}" sibTransId="{7B726708-F17B-404F-8276-C53989D83DDD}"/>
    <dgm:cxn modelId="{8F306ABC-5BF2-455D-92D2-45ABFD05890D}" type="presOf" srcId="{C304E130-EC91-4533-A551-EC18D345EC8A}" destId="{762CC94F-4410-48DF-BB9F-ECF9717EB724}" srcOrd="1" destOrd="0" presId="urn:microsoft.com/office/officeart/2005/8/layout/cycle2"/>
    <dgm:cxn modelId="{131CA66E-FB63-4322-9BEB-8A2F89C7B09D}" type="presOf" srcId="{92312C43-801A-4C08-AA94-657CD6D47B10}" destId="{E3E73015-4348-4BF3-8CA4-E4F1DB8C52C8}" srcOrd="0" destOrd="0" presId="urn:microsoft.com/office/officeart/2005/8/layout/cycle2"/>
    <dgm:cxn modelId="{E3B191C3-A6BF-4FCF-8E92-ED2213AB83C9}" type="presOf" srcId="{92312C43-801A-4C08-AA94-657CD6D47B10}" destId="{82741265-1A64-4F19-ABE4-4A6A272114AF}" srcOrd="1" destOrd="0" presId="urn:microsoft.com/office/officeart/2005/8/layout/cycle2"/>
    <dgm:cxn modelId="{5352228E-0B63-4516-8D4E-F8542861CD11}" type="presOf" srcId="{7B726708-F17B-404F-8276-C53989D83DDD}" destId="{19FBD001-CB66-4600-8BAF-50E054B87D09}" srcOrd="0" destOrd="0" presId="urn:microsoft.com/office/officeart/2005/8/layout/cycle2"/>
    <dgm:cxn modelId="{667CDEA1-80C6-49DD-93EC-BE13F8B7E293}" type="presParOf" srcId="{C3520011-CC48-43F0-B852-1652AADF0D2B}" destId="{7457ED14-3E08-4F28-8C7F-79A28EEA4779}" srcOrd="0" destOrd="0" presId="urn:microsoft.com/office/officeart/2005/8/layout/cycle2"/>
    <dgm:cxn modelId="{73436A57-EA8F-470D-AF0F-992CFA4623F4}" type="presParOf" srcId="{C3520011-CC48-43F0-B852-1652AADF0D2B}" destId="{5952AFEE-645C-4E9C-8DE5-18D0A2BDE1BF}" srcOrd="1" destOrd="0" presId="urn:microsoft.com/office/officeart/2005/8/layout/cycle2"/>
    <dgm:cxn modelId="{5554AB94-2BA7-483B-A103-F453AE36177B}" type="presParOf" srcId="{5952AFEE-645C-4E9C-8DE5-18D0A2BDE1BF}" destId="{8E80E06F-8BD7-4018-9345-AFA11C364A11}" srcOrd="0" destOrd="0" presId="urn:microsoft.com/office/officeart/2005/8/layout/cycle2"/>
    <dgm:cxn modelId="{0F4AC6A3-6003-4D7A-96EF-D4DE091C140A}" type="presParOf" srcId="{C3520011-CC48-43F0-B852-1652AADF0D2B}" destId="{8BB2DDB5-C65F-4DEE-8BEE-E4AB3CBDD620}" srcOrd="2" destOrd="0" presId="urn:microsoft.com/office/officeart/2005/8/layout/cycle2"/>
    <dgm:cxn modelId="{8144C35A-1624-415F-8D9A-5238441F886F}" type="presParOf" srcId="{C3520011-CC48-43F0-B852-1652AADF0D2B}" destId="{E3E73015-4348-4BF3-8CA4-E4F1DB8C52C8}" srcOrd="3" destOrd="0" presId="urn:microsoft.com/office/officeart/2005/8/layout/cycle2"/>
    <dgm:cxn modelId="{DBF6ED57-7BB3-4F05-B853-C8C4C7642E89}" type="presParOf" srcId="{E3E73015-4348-4BF3-8CA4-E4F1DB8C52C8}" destId="{82741265-1A64-4F19-ABE4-4A6A272114AF}" srcOrd="0" destOrd="0" presId="urn:microsoft.com/office/officeart/2005/8/layout/cycle2"/>
    <dgm:cxn modelId="{9E90202E-C91A-41F7-8B4B-9EE37710029A}" type="presParOf" srcId="{C3520011-CC48-43F0-B852-1652AADF0D2B}" destId="{C8FCA709-9F62-47BB-A091-D6AD7D0F59D0}" srcOrd="4" destOrd="0" presId="urn:microsoft.com/office/officeart/2005/8/layout/cycle2"/>
    <dgm:cxn modelId="{3AF89FCD-6423-4A3A-AC89-186169D47E7F}" type="presParOf" srcId="{C3520011-CC48-43F0-B852-1652AADF0D2B}" destId="{19FBD001-CB66-4600-8BAF-50E054B87D09}" srcOrd="5" destOrd="0" presId="urn:microsoft.com/office/officeart/2005/8/layout/cycle2"/>
    <dgm:cxn modelId="{F58F0891-A6AD-4625-B830-8CEA6B900208}" type="presParOf" srcId="{19FBD001-CB66-4600-8BAF-50E054B87D09}" destId="{CD09E5B9-085D-43F7-A10D-C68EFF888F99}" srcOrd="0" destOrd="0" presId="urn:microsoft.com/office/officeart/2005/8/layout/cycle2"/>
    <dgm:cxn modelId="{FC7708E2-94F0-4D51-9078-6F0373F9C9A1}" type="presParOf" srcId="{C3520011-CC48-43F0-B852-1652AADF0D2B}" destId="{228DDFCD-0B09-4C8C-AD5C-293B8F61CC41}" srcOrd="6" destOrd="0" presId="urn:microsoft.com/office/officeart/2005/8/layout/cycle2"/>
    <dgm:cxn modelId="{E60B1D93-E274-4536-ACEB-3BA3E801465E}" type="presParOf" srcId="{C3520011-CC48-43F0-B852-1652AADF0D2B}" destId="{ADD8512B-4835-4DEA-A654-40FEDD97C60F}" srcOrd="7" destOrd="0" presId="urn:microsoft.com/office/officeart/2005/8/layout/cycle2"/>
    <dgm:cxn modelId="{DD84B902-BEDB-46F2-B056-1619DFEE5BEC}" type="presParOf" srcId="{ADD8512B-4835-4DEA-A654-40FEDD97C60F}" destId="{E7CAC2F5-2030-49DF-93C7-5A8801494B7A}" srcOrd="0" destOrd="0" presId="urn:microsoft.com/office/officeart/2005/8/layout/cycle2"/>
    <dgm:cxn modelId="{7D10A7E8-5127-4CAE-8225-3F2889D1F526}" type="presParOf" srcId="{C3520011-CC48-43F0-B852-1652AADF0D2B}" destId="{C68244C0-145A-4E3D-B3ED-62A6A88AC20B}" srcOrd="8" destOrd="0" presId="urn:microsoft.com/office/officeart/2005/8/layout/cycle2"/>
    <dgm:cxn modelId="{1455C328-CA01-489F-925D-13D0CA8F5871}" type="presParOf" srcId="{C3520011-CC48-43F0-B852-1652AADF0D2B}" destId="{3FFDADB8-024D-474E-840F-F67584FE9F4E}" srcOrd="9" destOrd="0" presId="urn:microsoft.com/office/officeart/2005/8/layout/cycle2"/>
    <dgm:cxn modelId="{B8C4E22C-18A5-4040-AC25-619596F78984}" type="presParOf" srcId="{3FFDADB8-024D-474E-840F-F67584FE9F4E}" destId="{762CC94F-4410-48DF-BB9F-ECF9717EB7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596B6-BC2E-424C-93B6-D37AA90D9FBD}" type="doc">
      <dgm:prSet loTypeId="urn:microsoft.com/office/officeart/2008/layout/Square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6FAC570-B899-4E79-9667-06033FE58BD1}">
      <dgm:prSet phldrT="[Texto]" custT="1"/>
      <dgm:spPr/>
      <dgm:t>
        <a:bodyPr/>
        <a:lstStyle/>
        <a:p>
          <a:r>
            <a:rPr lang="es-CO" sz="1200" b="1" dirty="0" smtClean="0"/>
            <a:t>Sistemas Adaptativos</a:t>
          </a:r>
          <a:endParaRPr lang="es-CO" sz="1200" b="1" dirty="0"/>
        </a:p>
      </dgm:t>
    </dgm:pt>
    <dgm:pt modelId="{062C2419-05D8-4718-9DD5-47DF3F19BF28}" type="parTrans" cxnId="{19A70523-7EED-44F0-A735-51D35D9FBF34}">
      <dgm:prSet/>
      <dgm:spPr/>
      <dgm:t>
        <a:bodyPr/>
        <a:lstStyle/>
        <a:p>
          <a:endParaRPr lang="es-CO" sz="1200"/>
        </a:p>
      </dgm:t>
    </dgm:pt>
    <dgm:pt modelId="{6A2A3407-E455-4B9F-9E70-0C4935EA62C8}" type="sibTrans" cxnId="{19A70523-7EED-44F0-A735-51D35D9FBF34}">
      <dgm:prSet/>
      <dgm:spPr/>
      <dgm:t>
        <a:bodyPr/>
        <a:lstStyle/>
        <a:p>
          <a:endParaRPr lang="es-CO" sz="1200"/>
        </a:p>
      </dgm:t>
    </dgm:pt>
    <dgm:pt modelId="{0C2B1784-183C-42BF-AC07-E88D0806AD96}">
      <dgm:prSet phldrT="[Texto]" custT="1"/>
      <dgm:spPr/>
      <dgm:t>
        <a:bodyPr/>
        <a:lstStyle/>
        <a:p>
          <a:r>
            <a:rPr lang="es-CO" sz="1200" dirty="0" smtClean="0"/>
            <a:t>(Martins,2008)</a:t>
          </a:r>
          <a:endParaRPr lang="es-CO" sz="1200" dirty="0"/>
        </a:p>
      </dgm:t>
    </dgm:pt>
    <dgm:pt modelId="{79FFBC7D-D9E1-4137-AA6B-33B18B2D1547}" type="parTrans" cxnId="{49227A50-77BC-495C-A7CE-8516A04F124E}">
      <dgm:prSet/>
      <dgm:spPr/>
      <dgm:t>
        <a:bodyPr/>
        <a:lstStyle/>
        <a:p>
          <a:endParaRPr lang="es-CO" sz="1200"/>
        </a:p>
      </dgm:t>
    </dgm:pt>
    <dgm:pt modelId="{78B8047C-AB71-4E6C-BE84-2488F33685D4}" type="sibTrans" cxnId="{49227A50-77BC-495C-A7CE-8516A04F124E}">
      <dgm:prSet/>
      <dgm:spPr/>
      <dgm:t>
        <a:bodyPr/>
        <a:lstStyle/>
        <a:p>
          <a:endParaRPr lang="es-CO" sz="1200"/>
        </a:p>
      </dgm:t>
    </dgm:pt>
    <dgm:pt modelId="{6A0CC003-F100-4F12-A261-4776A1C0581A}">
      <dgm:prSet phldrT="[Texto]" custT="1"/>
      <dgm:spPr/>
      <dgm:t>
        <a:bodyPr/>
        <a:lstStyle/>
        <a:p>
          <a:r>
            <a:rPr lang="es-CO" sz="1200" dirty="0" smtClean="0"/>
            <a:t>(</a:t>
          </a:r>
          <a:r>
            <a:rPr lang="es-CO" sz="1200" dirty="0" err="1" smtClean="0"/>
            <a:t>Goldstone</a:t>
          </a:r>
          <a:r>
            <a:rPr lang="es-CO" sz="1200" dirty="0" smtClean="0"/>
            <a:t>, 2011)</a:t>
          </a:r>
          <a:endParaRPr lang="es-CO" sz="1200" dirty="0"/>
        </a:p>
      </dgm:t>
    </dgm:pt>
    <dgm:pt modelId="{9F16E198-4EC6-484E-B5D1-F6022436BFB6}" type="parTrans" cxnId="{7468861B-E65A-4A56-96B9-866F6355DBFB}">
      <dgm:prSet/>
      <dgm:spPr/>
      <dgm:t>
        <a:bodyPr/>
        <a:lstStyle/>
        <a:p>
          <a:endParaRPr lang="es-CO" sz="1200"/>
        </a:p>
      </dgm:t>
    </dgm:pt>
    <dgm:pt modelId="{2C51B971-F9FA-4035-A5BD-2193378639D8}" type="sibTrans" cxnId="{7468861B-E65A-4A56-96B9-866F6355DBFB}">
      <dgm:prSet/>
      <dgm:spPr/>
      <dgm:t>
        <a:bodyPr/>
        <a:lstStyle/>
        <a:p>
          <a:endParaRPr lang="es-CO" sz="1200"/>
        </a:p>
      </dgm:t>
    </dgm:pt>
    <dgm:pt modelId="{89F96148-F938-4A98-8BBE-691FDE56545B}">
      <dgm:prSet phldrT="[Texto]" custT="1"/>
      <dgm:spPr/>
      <dgm:t>
        <a:bodyPr/>
        <a:lstStyle/>
        <a:p>
          <a:r>
            <a:rPr lang="es-CO" sz="1200" b="1" dirty="0" smtClean="0"/>
            <a:t>Modelo Usuario y Modelo Contexto</a:t>
          </a:r>
          <a:endParaRPr lang="es-CO" sz="1200" b="1" dirty="0"/>
        </a:p>
      </dgm:t>
    </dgm:pt>
    <dgm:pt modelId="{B534CEA3-43A5-4E62-A1D9-EE144BC2E5EC}" type="parTrans" cxnId="{972C7884-E4D6-4B31-83FD-9B4D6FA8C901}">
      <dgm:prSet/>
      <dgm:spPr/>
      <dgm:t>
        <a:bodyPr/>
        <a:lstStyle/>
        <a:p>
          <a:endParaRPr lang="es-CO" sz="1200"/>
        </a:p>
      </dgm:t>
    </dgm:pt>
    <dgm:pt modelId="{8A0B9D69-DEAE-4A40-B2D7-58BDC457CB86}" type="sibTrans" cxnId="{972C7884-E4D6-4B31-83FD-9B4D6FA8C901}">
      <dgm:prSet/>
      <dgm:spPr/>
      <dgm:t>
        <a:bodyPr/>
        <a:lstStyle/>
        <a:p>
          <a:endParaRPr lang="es-CO" sz="1200"/>
        </a:p>
      </dgm:t>
    </dgm:pt>
    <dgm:pt modelId="{B6D978F9-1F4A-4DCA-BE3C-4341EA897F84}">
      <dgm:prSet phldrT="[Texto]" custT="1"/>
      <dgm:spPr/>
      <dgm:t>
        <a:bodyPr/>
        <a:lstStyle/>
        <a:p>
          <a:r>
            <a:rPr lang="es-CO" sz="1200" dirty="0" smtClean="0"/>
            <a:t>(Vrieze,2006)</a:t>
          </a:r>
          <a:endParaRPr lang="es-CO" sz="1200" dirty="0"/>
        </a:p>
      </dgm:t>
    </dgm:pt>
    <dgm:pt modelId="{CA0D17D9-2A79-4713-9C6D-3A281630F70D}" type="parTrans" cxnId="{8A215A18-7355-49CE-8CA0-2672ED458AEC}">
      <dgm:prSet/>
      <dgm:spPr/>
      <dgm:t>
        <a:bodyPr/>
        <a:lstStyle/>
        <a:p>
          <a:endParaRPr lang="es-CO" sz="1200"/>
        </a:p>
      </dgm:t>
    </dgm:pt>
    <dgm:pt modelId="{58B436DE-FF24-44D5-8FBC-708408C24BEE}" type="sibTrans" cxnId="{8A215A18-7355-49CE-8CA0-2672ED458AEC}">
      <dgm:prSet/>
      <dgm:spPr/>
      <dgm:t>
        <a:bodyPr/>
        <a:lstStyle/>
        <a:p>
          <a:endParaRPr lang="es-CO" sz="1200"/>
        </a:p>
      </dgm:t>
    </dgm:pt>
    <dgm:pt modelId="{D25F6557-1158-489B-9BFE-33DA15FE4292}">
      <dgm:prSet phldrT="[Texto]" custT="1"/>
      <dgm:spPr/>
      <dgm:t>
        <a:bodyPr/>
        <a:lstStyle/>
        <a:p>
          <a:r>
            <a:rPr lang="es-CO" sz="1200" dirty="0" smtClean="0"/>
            <a:t>(Feisst,2008)</a:t>
          </a:r>
          <a:endParaRPr lang="es-CO" sz="1200" dirty="0"/>
        </a:p>
      </dgm:t>
    </dgm:pt>
    <dgm:pt modelId="{C3333D1D-6DBC-4F7B-9B9E-42A0732A8960}" type="parTrans" cxnId="{5B6F7C28-C80E-4362-B82E-8BEE22CD4A99}">
      <dgm:prSet/>
      <dgm:spPr/>
      <dgm:t>
        <a:bodyPr/>
        <a:lstStyle/>
        <a:p>
          <a:endParaRPr lang="es-CO" sz="1200"/>
        </a:p>
      </dgm:t>
    </dgm:pt>
    <dgm:pt modelId="{8AD5BA57-2CFB-4F63-8629-0AF77F679EE3}" type="sibTrans" cxnId="{5B6F7C28-C80E-4362-B82E-8BEE22CD4A99}">
      <dgm:prSet/>
      <dgm:spPr/>
      <dgm:t>
        <a:bodyPr/>
        <a:lstStyle/>
        <a:p>
          <a:endParaRPr lang="es-CO" sz="1200"/>
        </a:p>
      </dgm:t>
    </dgm:pt>
    <dgm:pt modelId="{BD4C754D-83E1-477A-B54B-B9C084B68CF9}">
      <dgm:prSet phldrT="[Texto]" custT="1"/>
      <dgm:spPr/>
      <dgm:t>
        <a:bodyPr/>
        <a:lstStyle/>
        <a:p>
          <a:pPr algn="ctr"/>
          <a:r>
            <a:rPr lang="es-CO" sz="1200" b="1" dirty="0" smtClean="0"/>
            <a:t>Intervenciones TIC promoción de hábitos saludables</a:t>
          </a:r>
          <a:endParaRPr lang="es-CO" sz="1200" b="1" dirty="0"/>
        </a:p>
      </dgm:t>
    </dgm:pt>
    <dgm:pt modelId="{08177CEC-8119-40FD-8DC3-ED7EDBEC49F1}" type="parTrans" cxnId="{6A8C57AD-8D83-4953-A5D4-8D04BB1C455C}">
      <dgm:prSet/>
      <dgm:spPr/>
      <dgm:t>
        <a:bodyPr/>
        <a:lstStyle/>
        <a:p>
          <a:endParaRPr lang="es-CO" sz="1200"/>
        </a:p>
      </dgm:t>
    </dgm:pt>
    <dgm:pt modelId="{76205906-EB61-4864-837F-7A08317EF656}" type="sibTrans" cxnId="{6A8C57AD-8D83-4953-A5D4-8D04BB1C455C}">
      <dgm:prSet/>
      <dgm:spPr/>
      <dgm:t>
        <a:bodyPr/>
        <a:lstStyle/>
        <a:p>
          <a:endParaRPr lang="es-CO" sz="1200"/>
        </a:p>
      </dgm:t>
    </dgm:pt>
    <dgm:pt modelId="{CDD91BB1-D55C-411A-AC87-948643246E8B}">
      <dgm:prSet phldrT="[Texto]" custT="1"/>
      <dgm:spPr/>
      <dgm:t>
        <a:bodyPr/>
        <a:lstStyle/>
        <a:p>
          <a:r>
            <a:rPr lang="es-CO" sz="1200" dirty="0" smtClean="0"/>
            <a:t>(Antypas,2014)</a:t>
          </a:r>
          <a:endParaRPr lang="es-CO" sz="1200" dirty="0"/>
        </a:p>
      </dgm:t>
    </dgm:pt>
    <dgm:pt modelId="{D0FB2E24-A74F-4D65-9435-700A6C0B44E1}" type="parTrans" cxnId="{FBB1178D-E9AA-4DC8-844D-F7D87421E865}">
      <dgm:prSet/>
      <dgm:spPr/>
      <dgm:t>
        <a:bodyPr/>
        <a:lstStyle/>
        <a:p>
          <a:endParaRPr lang="es-CO" sz="1200"/>
        </a:p>
      </dgm:t>
    </dgm:pt>
    <dgm:pt modelId="{F3504AC8-62E2-4C4E-9E08-ED179DA9C454}" type="sibTrans" cxnId="{FBB1178D-E9AA-4DC8-844D-F7D87421E865}">
      <dgm:prSet/>
      <dgm:spPr/>
      <dgm:t>
        <a:bodyPr/>
        <a:lstStyle/>
        <a:p>
          <a:endParaRPr lang="es-CO" sz="1200"/>
        </a:p>
      </dgm:t>
    </dgm:pt>
    <dgm:pt modelId="{84C7E90C-633B-49A8-AEB7-D427B52DA47A}">
      <dgm:prSet phldrT="[Texto]" custT="1"/>
      <dgm:spPr/>
      <dgm:t>
        <a:bodyPr/>
        <a:lstStyle/>
        <a:p>
          <a:r>
            <a:rPr lang="es-CO" sz="1200" dirty="0" smtClean="0"/>
            <a:t>(Devi,2014)</a:t>
          </a:r>
          <a:endParaRPr lang="es-CO" sz="1200" dirty="0"/>
        </a:p>
      </dgm:t>
    </dgm:pt>
    <dgm:pt modelId="{F4D4B177-6042-45AB-AE5E-BE5F1E3F5E13}" type="parTrans" cxnId="{8B4DB754-232F-439E-8E31-2A547C2FA4E8}">
      <dgm:prSet/>
      <dgm:spPr/>
      <dgm:t>
        <a:bodyPr/>
        <a:lstStyle/>
        <a:p>
          <a:endParaRPr lang="es-CO" sz="1200"/>
        </a:p>
      </dgm:t>
    </dgm:pt>
    <dgm:pt modelId="{B9FF360A-FAC7-45EB-99B1-A327B32BCFE9}" type="sibTrans" cxnId="{8B4DB754-232F-439E-8E31-2A547C2FA4E8}">
      <dgm:prSet/>
      <dgm:spPr/>
      <dgm:t>
        <a:bodyPr/>
        <a:lstStyle/>
        <a:p>
          <a:endParaRPr lang="es-CO" sz="1200"/>
        </a:p>
      </dgm:t>
    </dgm:pt>
    <dgm:pt modelId="{3993145E-3FC7-4F48-931F-8804B489ED75}">
      <dgm:prSet phldrT="[Texto]" custT="1"/>
      <dgm:spPr/>
      <dgm:t>
        <a:bodyPr/>
        <a:lstStyle/>
        <a:p>
          <a:r>
            <a:rPr lang="es-CO" sz="1200" dirty="0" smtClean="0"/>
            <a:t>(Buntrock,2014)</a:t>
          </a:r>
          <a:endParaRPr lang="es-CO" sz="1200" dirty="0"/>
        </a:p>
      </dgm:t>
    </dgm:pt>
    <dgm:pt modelId="{0FD4CBBD-70BB-469A-88D4-B04213B90CB9}" type="parTrans" cxnId="{47EB7154-1173-44C3-B767-F7EC745923CA}">
      <dgm:prSet/>
      <dgm:spPr/>
      <dgm:t>
        <a:bodyPr/>
        <a:lstStyle/>
        <a:p>
          <a:endParaRPr lang="es-CO" sz="1200"/>
        </a:p>
      </dgm:t>
    </dgm:pt>
    <dgm:pt modelId="{6BDCCE8F-8443-440A-AA59-FFF769B1288C}" type="sibTrans" cxnId="{47EB7154-1173-44C3-B767-F7EC745923CA}">
      <dgm:prSet/>
      <dgm:spPr/>
      <dgm:t>
        <a:bodyPr/>
        <a:lstStyle/>
        <a:p>
          <a:endParaRPr lang="es-CO" sz="1200"/>
        </a:p>
      </dgm:t>
    </dgm:pt>
    <dgm:pt modelId="{A6BC290C-968B-4FF5-A0BA-58C9137460A4}">
      <dgm:prSet phldrT="[Texto]" custT="1"/>
      <dgm:spPr/>
      <dgm:t>
        <a:bodyPr/>
        <a:lstStyle/>
        <a:p>
          <a:r>
            <a:rPr lang="es-CO" sz="1200" dirty="0" smtClean="0"/>
            <a:t>(Jameson,2011)</a:t>
          </a:r>
          <a:endParaRPr lang="es-CO" sz="1200" dirty="0"/>
        </a:p>
      </dgm:t>
    </dgm:pt>
    <dgm:pt modelId="{0DEA7648-148C-4240-936F-B1E34EDF10E1}" type="parTrans" cxnId="{E65DB058-46B5-4ADF-99C2-2F2148831151}">
      <dgm:prSet/>
      <dgm:spPr/>
      <dgm:t>
        <a:bodyPr/>
        <a:lstStyle/>
        <a:p>
          <a:endParaRPr lang="es-CO" sz="1200"/>
        </a:p>
      </dgm:t>
    </dgm:pt>
    <dgm:pt modelId="{42D54D36-130E-4671-B531-F0B039CEF248}" type="sibTrans" cxnId="{E65DB058-46B5-4ADF-99C2-2F2148831151}">
      <dgm:prSet/>
      <dgm:spPr/>
      <dgm:t>
        <a:bodyPr/>
        <a:lstStyle/>
        <a:p>
          <a:endParaRPr lang="es-CO" sz="1200"/>
        </a:p>
      </dgm:t>
    </dgm:pt>
    <dgm:pt modelId="{7FEA1C5F-D1C1-4AC8-AECA-982339D7058B}">
      <dgm:prSet phldrT="[Texto]" custT="1"/>
      <dgm:spPr/>
      <dgm:t>
        <a:bodyPr/>
        <a:lstStyle/>
        <a:p>
          <a:r>
            <a:rPr lang="es-CO" sz="1200" dirty="0" smtClean="0"/>
            <a:t>(Weibelzahl,2011)</a:t>
          </a:r>
          <a:endParaRPr lang="es-CO" sz="1200" dirty="0"/>
        </a:p>
      </dgm:t>
    </dgm:pt>
    <dgm:pt modelId="{B0EB7792-DB24-4DF7-A759-E8BFD7ED01CB}" type="parTrans" cxnId="{BFC0BD7A-E899-4D3C-A700-CB0B0D02074A}">
      <dgm:prSet/>
      <dgm:spPr/>
      <dgm:t>
        <a:bodyPr/>
        <a:lstStyle/>
        <a:p>
          <a:endParaRPr lang="es-CO" sz="1200"/>
        </a:p>
      </dgm:t>
    </dgm:pt>
    <dgm:pt modelId="{C9A81290-F49E-4610-92FC-50419D8DF8CE}" type="sibTrans" cxnId="{BFC0BD7A-E899-4D3C-A700-CB0B0D02074A}">
      <dgm:prSet/>
      <dgm:spPr/>
      <dgm:t>
        <a:bodyPr/>
        <a:lstStyle/>
        <a:p>
          <a:endParaRPr lang="es-CO" sz="1200"/>
        </a:p>
      </dgm:t>
    </dgm:pt>
    <dgm:pt modelId="{E3464247-E2FD-4B9D-9DD8-57C3926BEC69}">
      <dgm:prSet phldrT="[Texto]" custT="1"/>
      <dgm:spPr/>
      <dgm:t>
        <a:bodyPr/>
        <a:lstStyle/>
        <a:p>
          <a:r>
            <a:rPr lang="es-CO" sz="1200" dirty="0" smtClean="0"/>
            <a:t>(Toker,2012)</a:t>
          </a:r>
          <a:endParaRPr lang="es-CO" sz="1200" dirty="0"/>
        </a:p>
      </dgm:t>
    </dgm:pt>
    <dgm:pt modelId="{764A0AB8-61FD-433E-9361-5DF11ECF1A58}" type="parTrans" cxnId="{54DE336F-5D62-49EF-BB8C-71C29282BF6C}">
      <dgm:prSet/>
      <dgm:spPr/>
      <dgm:t>
        <a:bodyPr/>
        <a:lstStyle/>
        <a:p>
          <a:endParaRPr lang="es-CO" sz="1200"/>
        </a:p>
      </dgm:t>
    </dgm:pt>
    <dgm:pt modelId="{CAC61E3C-EE75-4E1E-8E9D-65C581CCAF75}" type="sibTrans" cxnId="{54DE336F-5D62-49EF-BB8C-71C29282BF6C}">
      <dgm:prSet/>
      <dgm:spPr/>
      <dgm:t>
        <a:bodyPr/>
        <a:lstStyle/>
        <a:p>
          <a:endParaRPr lang="es-CO" sz="1200"/>
        </a:p>
      </dgm:t>
    </dgm:pt>
    <dgm:pt modelId="{5D9CBAFE-C4A8-49B6-95B7-AD7D8F09E702}">
      <dgm:prSet phldrT="[Texto]" custT="1"/>
      <dgm:spPr/>
      <dgm:t>
        <a:bodyPr/>
        <a:lstStyle/>
        <a:p>
          <a:r>
            <a:rPr lang="es-CO" sz="1200" dirty="0" smtClean="0"/>
            <a:t>(Arias,2007)</a:t>
          </a:r>
          <a:endParaRPr lang="es-CO" sz="1200" dirty="0"/>
        </a:p>
      </dgm:t>
    </dgm:pt>
    <dgm:pt modelId="{C8F1E685-8305-4419-B9EA-42C238894DE2}" type="parTrans" cxnId="{76C7F9AE-DC14-4896-AA8A-AF1D0DF2E621}">
      <dgm:prSet/>
      <dgm:spPr/>
      <dgm:t>
        <a:bodyPr/>
        <a:lstStyle/>
        <a:p>
          <a:endParaRPr lang="es-CO" sz="1200"/>
        </a:p>
      </dgm:t>
    </dgm:pt>
    <dgm:pt modelId="{4C86AD52-9F5D-4F9D-A19B-3D5DC7367DAC}" type="sibTrans" cxnId="{76C7F9AE-DC14-4896-AA8A-AF1D0DF2E621}">
      <dgm:prSet/>
      <dgm:spPr/>
      <dgm:t>
        <a:bodyPr/>
        <a:lstStyle/>
        <a:p>
          <a:endParaRPr lang="es-CO" sz="1200"/>
        </a:p>
      </dgm:t>
    </dgm:pt>
    <dgm:pt modelId="{F23C8B20-11CB-409F-9FEF-EBBFBB5F7B57}">
      <dgm:prSet phldrT="[Texto]" custT="1"/>
      <dgm:spPr/>
      <dgm:t>
        <a:bodyPr/>
        <a:lstStyle/>
        <a:p>
          <a:r>
            <a:rPr lang="es-CO" sz="1200" dirty="0" smtClean="0"/>
            <a:t>(Builes, 2006)</a:t>
          </a:r>
          <a:endParaRPr lang="es-CO" sz="1200" dirty="0"/>
        </a:p>
      </dgm:t>
    </dgm:pt>
    <dgm:pt modelId="{6F3F64B2-F6E1-4178-B80C-F2F430C5F451}" type="parTrans" cxnId="{D1BAF88A-41F4-4B35-8098-4286A4C2C166}">
      <dgm:prSet/>
      <dgm:spPr/>
      <dgm:t>
        <a:bodyPr/>
        <a:lstStyle/>
        <a:p>
          <a:endParaRPr lang="es-CO" sz="1200"/>
        </a:p>
      </dgm:t>
    </dgm:pt>
    <dgm:pt modelId="{D35335D4-6107-44DE-A9A7-0DDF031B1792}" type="sibTrans" cxnId="{D1BAF88A-41F4-4B35-8098-4286A4C2C166}">
      <dgm:prSet/>
      <dgm:spPr/>
      <dgm:t>
        <a:bodyPr/>
        <a:lstStyle/>
        <a:p>
          <a:endParaRPr lang="es-CO" sz="1200"/>
        </a:p>
      </dgm:t>
    </dgm:pt>
    <dgm:pt modelId="{2524B60B-A13F-44E0-8DEF-D3FD3C188E5B}">
      <dgm:prSet phldrT="[Texto]" custT="1"/>
      <dgm:spPr/>
      <dgm:t>
        <a:bodyPr/>
        <a:lstStyle/>
        <a:p>
          <a:r>
            <a:rPr lang="es-CO" sz="1200" dirty="0" smtClean="0"/>
            <a:t>(Eyharabide,2005)</a:t>
          </a:r>
          <a:endParaRPr lang="es-CO" sz="1200" dirty="0"/>
        </a:p>
      </dgm:t>
    </dgm:pt>
    <dgm:pt modelId="{49A8E7D1-312D-4BB0-A231-216923A614F5}" type="parTrans" cxnId="{EFFAE150-06BA-4666-BAAA-D4B4D656C56F}">
      <dgm:prSet/>
      <dgm:spPr/>
      <dgm:t>
        <a:bodyPr/>
        <a:lstStyle/>
        <a:p>
          <a:endParaRPr lang="es-CO" sz="1200"/>
        </a:p>
      </dgm:t>
    </dgm:pt>
    <dgm:pt modelId="{BAFA5363-5082-44C1-A81E-55BFD9C876A3}" type="sibTrans" cxnId="{EFFAE150-06BA-4666-BAAA-D4B4D656C56F}">
      <dgm:prSet/>
      <dgm:spPr/>
      <dgm:t>
        <a:bodyPr/>
        <a:lstStyle/>
        <a:p>
          <a:endParaRPr lang="es-CO" sz="1200"/>
        </a:p>
      </dgm:t>
    </dgm:pt>
    <dgm:pt modelId="{B54B4805-7C20-4D43-8073-841B2B52F4CF}">
      <dgm:prSet phldrT="[Texto]" custT="1"/>
      <dgm:spPr/>
      <dgm:t>
        <a:bodyPr/>
        <a:lstStyle/>
        <a:p>
          <a:r>
            <a:rPr lang="es-CO" sz="1200" dirty="0" smtClean="0"/>
            <a:t>(Gonzales,2008)</a:t>
          </a:r>
          <a:endParaRPr lang="es-CO" sz="1200" dirty="0"/>
        </a:p>
      </dgm:t>
    </dgm:pt>
    <dgm:pt modelId="{7E97F443-CFB5-4EED-81CD-CF8D90BBBA1D}" type="parTrans" cxnId="{97410783-66C8-4612-B0C5-5A2784028DFE}">
      <dgm:prSet/>
      <dgm:spPr/>
      <dgm:t>
        <a:bodyPr/>
        <a:lstStyle/>
        <a:p>
          <a:endParaRPr lang="es-CO" sz="1200"/>
        </a:p>
      </dgm:t>
    </dgm:pt>
    <dgm:pt modelId="{C965A8C6-566C-4118-A0E3-254BBF92B22F}" type="sibTrans" cxnId="{97410783-66C8-4612-B0C5-5A2784028DFE}">
      <dgm:prSet/>
      <dgm:spPr/>
      <dgm:t>
        <a:bodyPr/>
        <a:lstStyle/>
        <a:p>
          <a:endParaRPr lang="es-CO" sz="1200"/>
        </a:p>
      </dgm:t>
    </dgm:pt>
    <dgm:pt modelId="{9837E56F-933B-4FA1-84D3-AE4A969F532C}">
      <dgm:prSet phldrT="[Texto]" custT="1"/>
      <dgm:spPr/>
      <dgm:t>
        <a:bodyPr/>
        <a:lstStyle/>
        <a:p>
          <a:r>
            <a:rPr lang="es-CO" sz="1200" dirty="0" smtClean="0"/>
            <a:t>(Coutand,2008)</a:t>
          </a:r>
          <a:endParaRPr lang="es-CO" sz="1200" dirty="0"/>
        </a:p>
      </dgm:t>
    </dgm:pt>
    <dgm:pt modelId="{87A882D7-E107-4A30-91E0-F16382CC59C0}" type="parTrans" cxnId="{25791F31-FC8A-4B1F-9747-58B75FD87CDC}">
      <dgm:prSet/>
      <dgm:spPr/>
      <dgm:t>
        <a:bodyPr/>
        <a:lstStyle/>
        <a:p>
          <a:endParaRPr lang="es-CO" sz="1200"/>
        </a:p>
      </dgm:t>
    </dgm:pt>
    <dgm:pt modelId="{C93ED0E7-B4D8-4198-B334-53CA5340943C}" type="sibTrans" cxnId="{25791F31-FC8A-4B1F-9747-58B75FD87CDC}">
      <dgm:prSet/>
      <dgm:spPr/>
      <dgm:t>
        <a:bodyPr/>
        <a:lstStyle/>
        <a:p>
          <a:endParaRPr lang="es-CO" sz="1200"/>
        </a:p>
      </dgm:t>
    </dgm:pt>
    <dgm:pt modelId="{3A762F75-5C02-402C-AE2F-DEC3BECD0A40}">
      <dgm:prSet phldrT="[Texto]" custT="1"/>
      <dgm:spPr/>
      <dgm:t>
        <a:bodyPr/>
        <a:lstStyle/>
        <a:p>
          <a:r>
            <a:rPr lang="es-CO" sz="1200" dirty="0" smtClean="0"/>
            <a:t>(Heikk,2002)</a:t>
          </a:r>
          <a:endParaRPr lang="es-CO" sz="1200" dirty="0"/>
        </a:p>
      </dgm:t>
    </dgm:pt>
    <dgm:pt modelId="{FF142C16-942B-475A-A5D5-820ECF7B23AC}" type="parTrans" cxnId="{70511B3E-EDE0-4BA8-BF6E-237B1687166F}">
      <dgm:prSet/>
      <dgm:spPr/>
      <dgm:t>
        <a:bodyPr/>
        <a:lstStyle/>
        <a:p>
          <a:endParaRPr lang="es-CO" sz="1200"/>
        </a:p>
      </dgm:t>
    </dgm:pt>
    <dgm:pt modelId="{1FB5B9AE-103C-4AAE-AB03-EFE8F37D4744}" type="sibTrans" cxnId="{70511B3E-EDE0-4BA8-BF6E-237B1687166F}">
      <dgm:prSet/>
      <dgm:spPr/>
      <dgm:t>
        <a:bodyPr/>
        <a:lstStyle/>
        <a:p>
          <a:endParaRPr lang="es-CO" sz="1200"/>
        </a:p>
      </dgm:t>
    </dgm:pt>
    <dgm:pt modelId="{C2BE3860-4D21-47D3-97F8-03130681294C}">
      <dgm:prSet phldrT="[Texto]" custT="1"/>
      <dgm:spPr/>
      <dgm:t>
        <a:bodyPr/>
        <a:lstStyle/>
        <a:p>
          <a:r>
            <a:rPr lang="es-CO" sz="1200" dirty="0" smtClean="0"/>
            <a:t>(</a:t>
          </a:r>
          <a:r>
            <a:rPr lang="es-CO" sz="1200" dirty="0" err="1" smtClean="0"/>
            <a:t>Schilit</a:t>
          </a:r>
          <a:r>
            <a:rPr lang="es-CO" sz="1200" dirty="0" smtClean="0"/>
            <a:t>, Bill N,1994)</a:t>
          </a:r>
          <a:endParaRPr lang="es-CO" sz="1200" dirty="0"/>
        </a:p>
      </dgm:t>
    </dgm:pt>
    <dgm:pt modelId="{8150AD1B-EC21-4894-A492-0A737EE8580D}" type="parTrans" cxnId="{5D99C79B-16DF-4845-B662-F749300C2ACC}">
      <dgm:prSet/>
      <dgm:spPr/>
      <dgm:t>
        <a:bodyPr/>
        <a:lstStyle/>
        <a:p>
          <a:endParaRPr lang="es-CO" sz="1200"/>
        </a:p>
      </dgm:t>
    </dgm:pt>
    <dgm:pt modelId="{20161A3C-6CB8-417C-A293-6893F9D207BB}" type="sibTrans" cxnId="{5D99C79B-16DF-4845-B662-F749300C2ACC}">
      <dgm:prSet/>
      <dgm:spPr/>
      <dgm:t>
        <a:bodyPr/>
        <a:lstStyle/>
        <a:p>
          <a:endParaRPr lang="es-CO" sz="1200"/>
        </a:p>
      </dgm:t>
    </dgm:pt>
    <dgm:pt modelId="{B5049C55-016A-4C11-82EB-8BEE0DDC9871}">
      <dgm:prSet phldrT="[Texto]" custT="1"/>
      <dgm:spPr/>
      <dgm:t>
        <a:bodyPr/>
        <a:lstStyle/>
        <a:p>
          <a:r>
            <a:rPr lang="es-CO" sz="1200" dirty="0" smtClean="0"/>
            <a:t>(Bauer,2011)</a:t>
          </a:r>
          <a:endParaRPr lang="es-CO" sz="1200" dirty="0"/>
        </a:p>
      </dgm:t>
    </dgm:pt>
    <dgm:pt modelId="{D99F905B-07D5-4FEB-9A7D-0149BF477BEE}" type="parTrans" cxnId="{C2FB2383-67F3-4870-AF3B-F8FF3D4DD24E}">
      <dgm:prSet/>
      <dgm:spPr/>
      <dgm:t>
        <a:bodyPr/>
        <a:lstStyle/>
        <a:p>
          <a:endParaRPr lang="es-CO" sz="1200"/>
        </a:p>
      </dgm:t>
    </dgm:pt>
    <dgm:pt modelId="{206046F0-BED7-442A-9D60-953B82468E09}" type="sibTrans" cxnId="{C2FB2383-67F3-4870-AF3B-F8FF3D4DD24E}">
      <dgm:prSet/>
      <dgm:spPr/>
      <dgm:t>
        <a:bodyPr/>
        <a:lstStyle/>
        <a:p>
          <a:endParaRPr lang="es-CO" sz="1200"/>
        </a:p>
      </dgm:t>
    </dgm:pt>
    <dgm:pt modelId="{E883F34F-EF81-4ACF-9C91-499B3FAF1A85}">
      <dgm:prSet phldrT="[Texto]" custT="1"/>
      <dgm:spPr/>
      <dgm:t>
        <a:bodyPr/>
        <a:lstStyle/>
        <a:p>
          <a:r>
            <a:rPr lang="es-CO" sz="1200" dirty="0" smtClean="0"/>
            <a:t>(Najar,2009)</a:t>
          </a:r>
          <a:endParaRPr lang="es-CO" sz="1200" dirty="0"/>
        </a:p>
      </dgm:t>
    </dgm:pt>
    <dgm:pt modelId="{6496F919-0851-4629-9E45-A69D89A4909A}" type="parTrans" cxnId="{7A15D2AD-12DE-4C24-9168-4A8D060488DB}">
      <dgm:prSet/>
      <dgm:spPr/>
      <dgm:t>
        <a:bodyPr/>
        <a:lstStyle/>
        <a:p>
          <a:endParaRPr lang="es-CO" sz="1200"/>
        </a:p>
      </dgm:t>
    </dgm:pt>
    <dgm:pt modelId="{3B50A9B0-6EB3-4146-8782-451ED5BF0B7D}" type="sibTrans" cxnId="{7A15D2AD-12DE-4C24-9168-4A8D060488DB}">
      <dgm:prSet/>
      <dgm:spPr/>
      <dgm:t>
        <a:bodyPr/>
        <a:lstStyle/>
        <a:p>
          <a:endParaRPr lang="es-CO" sz="1200"/>
        </a:p>
      </dgm:t>
    </dgm:pt>
    <dgm:pt modelId="{5B09B33C-1266-4F2F-9278-0BDE94F97558}">
      <dgm:prSet phldrT="[Texto]" custT="1"/>
      <dgm:spPr/>
      <dgm:t>
        <a:bodyPr/>
        <a:lstStyle/>
        <a:p>
          <a:r>
            <a:rPr lang="es-CO" sz="1200" dirty="0" smtClean="0"/>
            <a:t>(Gomez,2009)</a:t>
          </a:r>
          <a:endParaRPr lang="es-CO" sz="1200" dirty="0"/>
        </a:p>
      </dgm:t>
    </dgm:pt>
    <dgm:pt modelId="{16175D31-379C-4BAF-AE61-07C921419792}" type="parTrans" cxnId="{94DF249E-7527-4D01-9442-B42C81CBACA4}">
      <dgm:prSet/>
      <dgm:spPr/>
      <dgm:t>
        <a:bodyPr/>
        <a:lstStyle/>
        <a:p>
          <a:endParaRPr lang="es-CO" sz="1200"/>
        </a:p>
      </dgm:t>
    </dgm:pt>
    <dgm:pt modelId="{63D3BB4A-6E39-4FD4-A6DB-480D47E84987}" type="sibTrans" cxnId="{94DF249E-7527-4D01-9442-B42C81CBACA4}">
      <dgm:prSet/>
      <dgm:spPr/>
      <dgm:t>
        <a:bodyPr/>
        <a:lstStyle/>
        <a:p>
          <a:endParaRPr lang="es-CO" sz="1200"/>
        </a:p>
      </dgm:t>
    </dgm:pt>
    <dgm:pt modelId="{0273E8AF-D1F0-45C2-8C4B-167E5BA36FE8}">
      <dgm:prSet phldrT="[Texto]" custT="1"/>
      <dgm:spPr/>
      <dgm:t>
        <a:bodyPr/>
        <a:lstStyle/>
        <a:p>
          <a:r>
            <a:rPr lang="es-CO" sz="1200" dirty="0" smtClean="0"/>
            <a:t>(Hervás,2010)</a:t>
          </a:r>
          <a:endParaRPr lang="es-CO" sz="1200" dirty="0"/>
        </a:p>
      </dgm:t>
    </dgm:pt>
    <dgm:pt modelId="{E567CEFF-377D-45A2-B59A-ED552900D6B2}" type="parTrans" cxnId="{E61A6EB1-D65B-4424-B44D-65BF9F9BC772}">
      <dgm:prSet/>
      <dgm:spPr/>
      <dgm:t>
        <a:bodyPr/>
        <a:lstStyle/>
        <a:p>
          <a:endParaRPr lang="es-CO" sz="1200"/>
        </a:p>
      </dgm:t>
    </dgm:pt>
    <dgm:pt modelId="{7D6E656B-B271-4359-BC9D-36E3AF7D4CA3}" type="sibTrans" cxnId="{E61A6EB1-D65B-4424-B44D-65BF9F9BC772}">
      <dgm:prSet/>
      <dgm:spPr/>
      <dgm:t>
        <a:bodyPr/>
        <a:lstStyle/>
        <a:p>
          <a:endParaRPr lang="es-CO" sz="1200"/>
        </a:p>
      </dgm:t>
    </dgm:pt>
    <dgm:pt modelId="{A952980A-735E-4ED9-BAAB-87B294172764}">
      <dgm:prSet phldrT="[Texto]" custT="1"/>
      <dgm:spPr/>
      <dgm:t>
        <a:bodyPr/>
        <a:lstStyle/>
        <a:p>
          <a:r>
            <a:rPr lang="es-CO" sz="1200" dirty="0" smtClean="0"/>
            <a:t>(Genugten,2014)</a:t>
          </a:r>
          <a:endParaRPr lang="es-CO" sz="1200" dirty="0"/>
        </a:p>
      </dgm:t>
    </dgm:pt>
    <dgm:pt modelId="{58827FD2-11FB-4FF4-8EFE-F6959D3F1724}" type="parTrans" cxnId="{CC0DBF1E-5D02-4E3D-8EB5-94CA6D7D400A}">
      <dgm:prSet/>
      <dgm:spPr/>
      <dgm:t>
        <a:bodyPr/>
        <a:lstStyle/>
        <a:p>
          <a:endParaRPr lang="es-CO" sz="1200"/>
        </a:p>
      </dgm:t>
    </dgm:pt>
    <dgm:pt modelId="{366323E4-1B07-4E95-9BCA-C29C7BD426D7}" type="sibTrans" cxnId="{CC0DBF1E-5D02-4E3D-8EB5-94CA6D7D400A}">
      <dgm:prSet/>
      <dgm:spPr/>
      <dgm:t>
        <a:bodyPr/>
        <a:lstStyle/>
        <a:p>
          <a:endParaRPr lang="es-CO" sz="1200"/>
        </a:p>
      </dgm:t>
    </dgm:pt>
    <dgm:pt modelId="{7EF58CA3-61DD-462F-B6F7-BB71FBF7B14D}">
      <dgm:prSet phldrT="[Texto]" custT="1"/>
      <dgm:spPr/>
      <dgm:t>
        <a:bodyPr/>
        <a:lstStyle/>
        <a:p>
          <a:r>
            <a:rPr lang="es-CO" sz="1200" dirty="0" smtClean="0"/>
            <a:t>(Ipsen,2010)</a:t>
          </a:r>
          <a:endParaRPr lang="es-CO" sz="1200" dirty="0"/>
        </a:p>
      </dgm:t>
    </dgm:pt>
    <dgm:pt modelId="{ADAC781D-2EA8-4840-92C0-011D3A446520}" type="parTrans" cxnId="{3C33B755-94BD-49E8-BF60-8D564C8CAD34}">
      <dgm:prSet/>
      <dgm:spPr/>
      <dgm:t>
        <a:bodyPr/>
        <a:lstStyle/>
        <a:p>
          <a:endParaRPr lang="es-CO" sz="1200"/>
        </a:p>
      </dgm:t>
    </dgm:pt>
    <dgm:pt modelId="{0D85980F-CD80-42E4-86F7-B976F78474DB}" type="sibTrans" cxnId="{3C33B755-94BD-49E8-BF60-8D564C8CAD34}">
      <dgm:prSet/>
      <dgm:spPr/>
      <dgm:t>
        <a:bodyPr/>
        <a:lstStyle/>
        <a:p>
          <a:endParaRPr lang="es-CO" sz="1200"/>
        </a:p>
      </dgm:t>
    </dgm:pt>
    <dgm:pt modelId="{E30414CE-EF32-4075-BC64-D38F05AB4CF7}">
      <dgm:prSet phldrT="[Texto]" custT="1"/>
      <dgm:spPr/>
      <dgm:t>
        <a:bodyPr/>
        <a:lstStyle/>
        <a:p>
          <a:r>
            <a:rPr lang="es-CO" sz="1200" dirty="0" smtClean="0"/>
            <a:t>(Carpenter,2014)</a:t>
          </a:r>
          <a:endParaRPr lang="es-CO" sz="1200" dirty="0"/>
        </a:p>
      </dgm:t>
    </dgm:pt>
    <dgm:pt modelId="{A30ACF89-19C6-4424-A101-64E78EDC0710}" type="parTrans" cxnId="{053B2769-F96A-478B-B352-4F96D1E31787}">
      <dgm:prSet/>
      <dgm:spPr/>
      <dgm:t>
        <a:bodyPr/>
        <a:lstStyle/>
        <a:p>
          <a:endParaRPr lang="es-CO" sz="1200"/>
        </a:p>
      </dgm:t>
    </dgm:pt>
    <dgm:pt modelId="{94F195A2-B64B-4BD3-A6B7-336A8F432590}" type="sibTrans" cxnId="{053B2769-F96A-478B-B352-4F96D1E31787}">
      <dgm:prSet/>
      <dgm:spPr/>
      <dgm:t>
        <a:bodyPr/>
        <a:lstStyle/>
        <a:p>
          <a:endParaRPr lang="es-CO" sz="1200"/>
        </a:p>
      </dgm:t>
    </dgm:pt>
    <dgm:pt modelId="{0AA5120B-ECC8-4928-98D3-558857FB2102}">
      <dgm:prSet phldrT="[Texto]" custT="1"/>
      <dgm:spPr/>
      <dgm:t>
        <a:bodyPr/>
        <a:lstStyle/>
        <a:p>
          <a:r>
            <a:rPr lang="es-CO" sz="1200" dirty="0" smtClean="0"/>
            <a:t>(Gschwind,2014)</a:t>
          </a:r>
          <a:endParaRPr lang="es-CO" sz="1200" dirty="0"/>
        </a:p>
      </dgm:t>
    </dgm:pt>
    <dgm:pt modelId="{FE8F1172-7DEF-41B9-8CE0-9678422D30C8}" type="parTrans" cxnId="{99A13C1A-403D-4230-987C-BDFDEEF32BDE}">
      <dgm:prSet/>
      <dgm:spPr/>
      <dgm:t>
        <a:bodyPr/>
        <a:lstStyle/>
        <a:p>
          <a:endParaRPr lang="es-CO" sz="1200"/>
        </a:p>
      </dgm:t>
    </dgm:pt>
    <dgm:pt modelId="{72EA1E2D-F737-4F4F-AD2E-468AA96F5080}" type="sibTrans" cxnId="{99A13C1A-403D-4230-987C-BDFDEEF32BDE}">
      <dgm:prSet/>
      <dgm:spPr/>
      <dgm:t>
        <a:bodyPr/>
        <a:lstStyle/>
        <a:p>
          <a:endParaRPr lang="es-CO" sz="1200"/>
        </a:p>
      </dgm:t>
    </dgm:pt>
    <dgm:pt modelId="{D0FFFBF6-0BAF-4F18-8824-BD2A8562FE10}">
      <dgm:prSet phldrT="[Texto]" custT="1"/>
      <dgm:spPr/>
      <dgm:t>
        <a:bodyPr/>
        <a:lstStyle/>
        <a:p>
          <a:pPr algn="ctr"/>
          <a:r>
            <a:rPr lang="es-CO" sz="1200" b="1" dirty="0" smtClean="0"/>
            <a:t>Sistemas </a:t>
          </a:r>
          <a:r>
            <a:rPr lang="es-CO" sz="1200" b="1" dirty="0" smtClean="0"/>
            <a:t>personalizados o adaptativos </a:t>
          </a:r>
          <a:r>
            <a:rPr lang="es-CO" sz="1200" b="1" dirty="0" smtClean="0"/>
            <a:t>para promoción de hábitos saludables</a:t>
          </a:r>
          <a:endParaRPr lang="es-CO" sz="1200" b="1" dirty="0"/>
        </a:p>
      </dgm:t>
    </dgm:pt>
    <dgm:pt modelId="{F91DF0AC-6D84-43F6-AEE1-17BC449DC9FB}" type="parTrans" cxnId="{87C2C493-8CBF-4E9B-B5A9-83EA49B7B0A4}">
      <dgm:prSet/>
      <dgm:spPr/>
      <dgm:t>
        <a:bodyPr/>
        <a:lstStyle/>
        <a:p>
          <a:endParaRPr lang="es-CO" sz="1200"/>
        </a:p>
      </dgm:t>
    </dgm:pt>
    <dgm:pt modelId="{FA667536-2D7D-4DE3-94B2-2F41BB948F28}" type="sibTrans" cxnId="{87C2C493-8CBF-4E9B-B5A9-83EA49B7B0A4}">
      <dgm:prSet/>
      <dgm:spPr/>
      <dgm:t>
        <a:bodyPr/>
        <a:lstStyle/>
        <a:p>
          <a:endParaRPr lang="es-CO" sz="1200"/>
        </a:p>
      </dgm:t>
    </dgm:pt>
    <dgm:pt modelId="{AE12206A-F604-497F-AC22-78E092F602CB}">
      <dgm:prSet phldrT="[Texto]" custT="1"/>
      <dgm:spPr/>
      <dgm:t>
        <a:bodyPr/>
        <a:lstStyle/>
        <a:p>
          <a:r>
            <a:rPr lang="es-CO" sz="1200" dirty="0" smtClean="0"/>
            <a:t>(</a:t>
          </a:r>
          <a:r>
            <a:rPr lang="es-CO" sz="1200" dirty="0" err="1" smtClean="0"/>
            <a:t>Buttussi</a:t>
          </a:r>
          <a:r>
            <a:rPr lang="es-CO" sz="1200" dirty="0" smtClean="0"/>
            <a:t>, 2008)</a:t>
          </a:r>
          <a:endParaRPr lang="es-CO" sz="1200" dirty="0"/>
        </a:p>
      </dgm:t>
    </dgm:pt>
    <dgm:pt modelId="{976B7FDC-94E5-451A-8C0E-233B332958F2}" type="parTrans" cxnId="{636E8971-A8FE-4D0A-BC55-C1D47B9D9035}">
      <dgm:prSet/>
      <dgm:spPr/>
      <dgm:t>
        <a:bodyPr/>
        <a:lstStyle/>
        <a:p>
          <a:endParaRPr lang="es-CO" sz="1200"/>
        </a:p>
      </dgm:t>
    </dgm:pt>
    <dgm:pt modelId="{FBD558DA-02B9-48BD-ADB4-20064D391453}" type="sibTrans" cxnId="{636E8971-A8FE-4D0A-BC55-C1D47B9D9035}">
      <dgm:prSet/>
      <dgm:spPr/>
      <dgm:t>
        <a:bodyPr/>
        <a:lstStyle/>
        <a:p>
          <a:endParaRPr lang="es-CO" sz="1200"/>
        </a:p>
      </dgm:t>
    </dgm:pt>
    <dgm:pt modelId="{077CD495-90BF-4FE0-95B8-1C4317B2C4CD}">
      <dgm:prSet phldrT="[Texto]" custT="1"/>
      <dgm:spPr/>
      <dgm:t>
        <a:bodyPr/>
        <a:lstStyle/>
        <a:p>
          <a:r>
            <a:rPr lang="es-CO" sz="1200" dirty="0" smtClean="0"/>
            <a:t>(Bricon-Souf,2007)</a:t>
          </a:r>
          <a:endParaRPr lang="es-CO" sz="1200" dirty="0"/>
        </a:p>
      </dgm:t>
    </dgm:pt>
    <dgm:pt modelId="{644A3290-017A-418C-AF17-AB7B33A6D6B3}" type="parTrans" cxnId="{9FD0CF96-A2D2-4097-A01A-9226A779EBF0}">
      <dgm:prSet/>
      <dgm:spPr/>
      <dgm:t>
        <a:bodyPr/>
        <a:lstStyle/>
        <a:p>
          <a:endParaRPr lang="es-CO" sz="1200"/>
        </a:p>
      </dgm:t>
    </dgm:pt>
    <dgm:pt modelId="{E12767C6-DA81-4CF2-9433-05F7C0333D63}" type="sibTrans" cxnId="{9FD0CF96-A2D2-4097-A01A-9226A779EBF0}">
      <dgm:prSet/>
      <dgm:spPr/>
      <dgm:t>
        <a:bodyPr/>
        <a:lstStyle/>
        <a:p>
          <a:endParaRPr lang="es-CO" sz="1200"/>
        </a:p>
      </dgm:t>
    </dgm:pt>
    <dgm:pt modelId="{7BB216F3-9458-4C6F-9137-9DC4F41558FD}">
      <dgm:prSet phldrT="[Texto]" custT="1"/>
      <dgm:spPr/>
      <dgm:t>
        <a:bodyPr/>
        <a:lstStyle/>
        <a:p>
          <a:r>
            <a:rPr lang="es-CO" sz="1200" dirty="0" smtClean="0"/>
            <a:t>(Meyer,2012)</a:t>
          </a:r>
          <a:endParaRPr lang="es-CO" sz="1200" dirty="0"/>
        </a:p>
      </dgm:t>
    </dgm:pt>
    <dgm:pt modelId="{CF2C8C01-D876-48FE-A0D4-365776A49C6E}" type="parTrans" cxnId="{F29421CF-7AA3-4A23-A02C-DCCD586D0764}">
      <dgm:prSet/>
      <dgm:spPr/>
      <dgm:t>
        <a:bodyPr/>
        <a:lstStyle/>
        <a:p>
          <a:endParaRPr lang="es-CO" sz="1200"/>
        </a:p>
      </dgm:t>
    </dgm:pt>
    <dgm:pt modelId="{B4EFD9D4-5EF0-4131-A1DC-9F5BF99B1463}" type="sibTrans" cxnId="{F29421CF-7AA3-4A23-A02C-DCCD586D0764}">
      <dgm:prSet/>
      <dgm:spPr/>
      <dgm:t>
        <a:bodyPr/>
        <a:lstStyle/>
        <a:p>
          <a:endParaRPr lang="es-CO" sz="1200"/>
        </a:p>
      </dgm:t>
    </dgm:pt>
    <dgm:pt modelId="{8AA0751A-47F4-482F-8584-ADA0B651AB25}">
      <dgm:prSet phldrT="[Texto]" custT="1"/>
      <dgm:spPr/>
      <dgm:t>
        <a:bodyPr/>
        <a:lstStyle/>
        <a:p>
          <a:r>
            <a:rPr lang="es-CO" sz="1200" dirty="0" smtClean="0"/>
            <a:t>(</a:t>
          </a:r>
          <a:r>
            <a:rPr lang="es-CO" sz="1200" dirty="0" err="1" smtClean="0"/>
            <a:t>Buttussi</a:t>
          </a:r>
          <a:r>
            <a:rPr lang="es-CO" sz="1200" dirty="0" smtClean="0"/>
            <a:t>, 2011)</a:t>
          </a:r>
          <a:endParaRPr lang="es-CO" sz="1200" dirty="0"/>
        </a:p>
      </dgm:t>
    </dgm:pt>
    <dgm:pt modelId="{3FECF796-070D-49D1-9F78-4363E49A084E}" type="parTrans" cxnId="{6AE2B139-A456-42B3-A068-E50B44DBA004}">
      <dgm:prSet/>
      <dgm:spPr/>
      <dgm:t>
        <a:bodyPr/>
        <a:lstStyle/>
        <a:p>
          <a:endParaRPr lang="es-CO" sz="1200"/>
        </a:p>
      </dgm:t>
    </dgm:pt>
    <dgm:pt modelId="{E1BBD74D-594B-4DA5-9933-339105E415D8}" type="sibTrans" cxnId="{6AE2B139-A456-42B3-A068-E50B44DBA004}">
      <dgm:prSet/>
      <dgm:spPr/>
      <dgm:t>
        <a:bodyPr/>
        <a:lstStyle/>
        <a:p>
          <a:endParaRPr lang="es-CO" sz="1200"/>
        </a:p>
      </dgm:t>
    </dgm:pt>
    <dgm:pt modelId="{180B6415-62A2-4C8D-8CAF-8A819B5C5892}" type="pres">
      <dgm:prSet presAssocID="{C12596B6-BC2E-424C-93B6-D37AA90D9FB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329348-7EEA-4748-A75F-C4204DB52BAC}" type="pres">
      <dgm:prSet presAssocID="{B6FAC570-B899-4E79-9667-06033FE58BD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CO"/>
        </a:p>
      </dgm:t>
    </dgm:pt>
    <dgm:pt modelId="{112B8759-7907-4E99-AE49-43AD2AAB81BA}" type="pres">
      <dgm:prSet presAssocID="{B6FAC570-B899-4E79-9667-06033FE58BD1}" presName="rootComposite" presStyleCnt="0">
        <dgm:presLayoutVars/>
      </dgm:prSet>
      <dgm:spPr/>
      <dgm:t>
        <a:bodyPr/>
        <a:lstStyle/>
        <a:p>
          <a:endParaRPr lang="es-CO"/>
        </a:p>
      </dgm:t>
    </dgm:pt>
    <dgm:pt modelId="{473AA4B9-04D3-4703-86BE-37E4E3F1367C}" type="pres">
      <dgm:prSet presAssocID="{B6FAC570-B899-4E79-9667-06033FE58BD1}" presName="ParentAccent" presStyleLbl="alignNode1" presStyleIdx="0" presStyleCnt="4"/>
      <dgm:spPr/>
      <dgm:t>
        <a:bodyPr/>
        <a:lstStyle/>
        <a:p>
          <a:endParaRPr lang="es-CO"/>
        </a:p>
      </dgm:t>
    </dgm:pt>
    <dgm:pt modelId="{D7181004-21B4-499D-8088-AC901BCF4363}" type="pres">
      <dgm:prSet presAssocID="{B6FAC570-B899-4E79-9667-06033FE58BD1}" presName="ParentSmallAccent" presStyleLbl="fgAcc1" presStyleIdx="0" presStyleCnt="4"/>
      <dgm:spPr/>
      <dgm:t>
        <a:bodyPr/>
        <a:lstStyle/>
        <a:p>
          <a:endParaRPr lang="es-CO"/>
        </a:p>
      </dgm:t>
    </dgm:pt>
    <dgm:pt modelId="{5E5F306A-524A-4A92-B4AB-931D408EC932}" type="pres">
      <dgm:prSet presAssocID="{B6FAC570-B899-4E79-9667-06033FE58BD1}" presName="Parent" presStyleLbl="revTx" presStyleIdx="0" presStyleCnt="33" custScaleY="13377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86267-AE73-4289-8757-BF20F4DAD77C}" type="pres">
      <dgm:prSet presAssocID="{B6FAC570-B899-4E79-9667-06033FE58BD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793506D3-9017-4EE2-BB5F-BB4CFDB88FAA}" type="pres">
      <dgm:prSet presAssocID="{F23C8B20-11CB-409F-9FEF-EBBFBB5F7B5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D4CBA3D3-11F2-400B-AF79-F4612155D1BB}" type="pres">
      <dgm:prSet presAssocID="{F23C8B20-11CB-409F-9FEF-EBBFBB5F7B57}" presName="ChildAccent" presStyleLbl="solidFgAcc1" presStyleIdx="0" presStyleCnt="29"/>
      <dgm:spPr/>
      <dgm:t>
        <a:bodyPr/>
        <a:lstStyle/>
        <a:p>
          <a:endParaRPr lang="es-CO"/>
        </a:p>
      </dgm:t>
    </dgm:pt>
    <dgm:pt modelId="{BA7EA41C-B28C-48F8-8358-11EF3D1AF23C}" type="pres">
      <dgm:prSet presAssocID="{F23C8B20-11CB-409F-9FEF-EBBFBB5F7B57}" presName="Child" presStyleLbl="revTx" presStyleIdx="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CA9A75-7231-46F3-9D60-27D95413A3A9}" type="pres">
      <dgm:prSet presAssocID="{5D9CBAFE-C4A8-49B6-95B7-AD7D8F09E70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9516E26B-09A6-4EAC-93D7-6C85D105A7FD}" type="pres">
      <dgm:prSet presAssocID="{5D9CBAFE-C4A8-49B6-95B7-AD7D8F09E702}" presName="ChildAccent" presStyleLbl="solidFgAcc1" presStyleIdx="1" presStyleCnt="29"/>
      <dgm:spPr/>
      <dgm:t>
        <a:bodyPr/>
        <a:lstStyle/>
        <a:p>
          <a:endParaRPr lang="es-CO"/>
        </a:p>
      </dgm:t>
    </dgm:pt>
    <dgm:pt modelId="{19A4E4CC-80E5-4EFF-9DB6-1022D11ECBC9}" type="pres">
      <dgm:prSet presAssocID="{5D9CBAFE-C4A8-49B6-95B7-AD7D8F09E702}" presName="Child" presStyleLbl="revTx" presStyleIdx="2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BF19C51-7B74-439B-9179-A3A4C9ACC205}" type="pres">
      <dgm:prSet presAssocID="{0C2B1784-183C-42BF-AC07-E88D0806AD9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298A9ADA-610C-496C-B8DA-B7BFD1D4D445}" type="pres">
      <dgm:prSet presAssocID="{0C2B1784-183C-42BF-AC07-E88D0806AD96}" presName="ChildAccent" presStyleLbl="solidFgAcc1" presStyleIdx="2" presStyleCnt="29"/>
      <dgm:spPr/>
      <dgm:t>
        <a:bodyPr/>
        <a:lstStyle/>
        <a:p>
          <a:endParaRPr lang="es-CO"/>
        </a:p>
      </dgm:t>
    </dgm:pt>
    <dgm:pt modelId="{5DEACD45-FBB3-488B-9880-B663F0BEB8C3}" type="pres">
      <dgm:prSet presAssocID="{0C2B1784-183C-42BF-AC07-E88D0806AD96}" presName="Child" presStyleLbl="revTx" presStyleIdx="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7AC4C-1F30-4A6C-A177-2715FEE04E08}" type="pres">
      <dgm:prSet presAssocID="{6A0CC003-F100-4F12-A261-4776A1C0581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51A1BD51-15E0-4A21-972F-0AEC56DFBE66}" type="pres">
      <dgm:prSet presAssocID="{6A0CC003-F100-4F12-A261-4776A1C0581A}" presName="ChildAccent" presStyleLbl="solidFgAcc1" presStyleIdx="3" presStyleCnt="29"/>
      <dgm:spPr/>
      <dgm:t>
        <a:bodyPr/>
        <a:lstStyle/>
        <a:p>
          <a:endParaRPr lang="es-CO"/>
        </a:p>
      </dgm:t>
    </dgm:pt>
    <dgm:pt modelId="{FE7E10CB-9B5E-4E35-ABD2-8AE77EF4F57A}" type="pres">
      <dgm:prSet presAssocID="{6A0CC003-F100-4F12-A261-4776A1C0581A}" presName="Child" presStyleLbl="revTx" presStyleIdx="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9E111-C078-4FBA-93C4-00707F825C4C}" type="pres">
      <dgm:prSet presAssocID="{A6BC290C-968B-4FF5-A0BA-58C9137460A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71B1B9CE-00B9-4345-B17C-A539BFB2B616}" type="pres">
      <dgm:prSet presAssocID="{A6BC290C-968B-4FF5-A0BA-58C9137460A4}" presName="ChildAccent" presStyleLbl="solidFgAcc1" presStyleIdx="4" presStyleCnt="29"/>
      <dgm:spPr/>
      <dgm:t>
        <a:bodyPr/>
        <a:lstStyle/>
        <a:p>
          <a:endParaRPr lang="es-CO"/>
        </a:p>
      </dgm:t>
    </dgm:pt>
    <dgm:pt modelId="{A381786E-C9E2-4CF8-BAD3-21F5E9593FD0}" type="pres">
      <dgm:prSet presAssocID="{A6BC290C-968B-4FF5-A0BA-58C9137460A4}" presName="Child" presStyleLbl="revTx" presStyleIdx="5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E18F2D-5AC0-440D-9AEF-80FE5A0F79D9}" type="pres">
      <dgm:prSet presAssocID="{7FEA1C5F-D1C1-4AC8-AECA-982339D7058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87391B9-FE4E-4C2F-B93C-4C7C90A0D3F3}" type="pres">
      <dgm:prSet presAssocID="{7FEA1C5F-D1C1-4AC8-AECA-982339D7058B}" presName="ChildAccent" presStyleLbl="solidFgAcc1" presStyleIdx="5" presStyleCnt="29"/>
      <dgm:spPr/>
      <dgm:t>
        <a:bodyPr/>
        <a:lstStyle/>
        <a:p>
          <a:endParaRPr lang="es-CO"/>
        </a:p>
      </dgm:t>
    </dgm:pt>
    <dgm:pt modelId="{E17A0567-CD04-4841-877E-CAF53B6DC85E}" type="pres">
      <dgm:prSet presAssocID="{7FEA1C5F-D1C1-4AC8-AECA-982339D7058B}" presName="Child" presStyleLbl="revTx" presStyleIdx="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972AF2-B70F-4C3D-A84D-21FF5999D810}" type="pres">
      <dgm:prSet presAssocID="{E3464247-E2FD-4B9D-9DD8-57C3926BEC6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A2F99E82-D832-4678-8E49-45F09AAEC3FB}" type="pres">
      <dgm:prSet presAssocID="{E3464247-E2FD-4B9D-9DD8-57C3926BEC69}" presName="ChildAccent" presStyleLbl="solidFgAcc1" presStyleIdx="6" presStyleCnt="29"/>
      <dgm:spPr/>
      <dgm:t>
        <a:bodyPr/>
        <a:lstStyle/>
        <a:p>
          <a:endParaRPr lang="es-CO"/>
        </a:p>
      </dgm:t>
    </dgm:pt>
    <dgm:pt modelId="{1893023D-79E2-4AA8-9DCD-40E77545EFF5}" type="pres">
      <dgm:prSet presAssocID="{E3464247-E2FD-4B9D-9DD8-57C3926BEC69}" presName="Child" presStyleLbl="revTx" presStyleIdx="7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2375CA-902A-4070-8506-B5972F56EAC2}" type="pres">
      <dgm:prSet presAssocID="{89F96148-F938-4A98-8BBE-691FDE56545B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CO"/>
        </a:p>
      </dgm:t>
    </dgm:pt>
    <dgm:pt modelId="{0359D1EF-BA05-491E-B439-6B88869433B9}" type="pres">
      <dgm:prSet presAssocID="{89F96148-F938-4A98-8BBE-691FDE56545B}" presName="rootComposite" presStyleCnt="0">
        <dgm:presLayoutVars/>
      </dgm:prSet>
      <dgm:spPr/>
      <dgm:t>
        <a:bodyPr/>
        <a:lstStyle/>
        <a:p>
          <a:endParaRPr lang="es-CO"/>
        </a:p>
      </dgm:t>
    </dgm:pt>
    <dgm:pt modelId="{E4ED0A9B-6EE1-4914-BAF1-CE1F0609D331}" type="pres">
      <dgm:prSet presAssocID="{89F96148-F938-4A98-8BBE-691FDE56545B}" presName="ParentAccent" presStyleLbl="alignNode1" presStyleIdx="1" presStyleCnt="4"/>
      <dgm:spPr/>
      <dgm:t>
        <a:bodyPr/>
        <a:lstStyle/>
        <a:p>
          <a:endParaRPr lang="es-CO"/>
        </a:p>
      </dgm:t>
    </dgm:pt>
    <dgm:pt modelId="{A96234B9-1D7B-4577-AB1C-32B5E2B5EF88}" type="pres">
      <dgm:prSet presAssocID="{89F96148-F938-4A98-8BBE-691FDE56545B}" presName="ParentSmallAccent" presStyleLbl="fgAcc1" presStyleIdx="1" presStyleCnt="4"/>
      <dgm:spPr/>
      <dgm:t>
        <a:bodyPr/>
        <a:lstStyle/>
        <a:p>
          <a:endParaRPr lang="es-CO"/>
        </a:p>
      </dgm:t>
    </dgm:pt>
    <dgm:pt modelId="{F2596F95-D18D-40E9-BDC1-6B8ECDB1AE2F}" type="pres">
      <dgm:prSet presAssocID="{89F96148-F938-4A98-8BBE-691FDE56545B}" presName="Parent" presStyleLbl="revTx" presStyleIdx="8" presStyleCnt="33" custScaleY="13377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2EC284-3182-4FD4-BADA-5297627F8B00}" type="pres">
      <dgm:prSet presAssocID="{89F96148-F938-4A98-8BBE-691FDE56545B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8E3676CB-782E-4750-B2F2-F755F00007FA}" type="pres">
      <dgm:prSet presAssocID="{C2BE3860-4D21-47D3-97F8-03130681294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74770DC-D983-4059-837B-B72A8865ED3F}" type="pres">
      <dgm:prSet presAssocID="{C2BE3860-4D21-47D3-97F8-03130681294C}" presName="ChildAccent" presStyleLbl="solidFgAcc1" presStyleIdx="7" presStyleCnt="29"/>
      <dgm:spPr/>
      <dgm:t>
        <a:bodyPr/>
        <a:lstStyle/>
        <a:p>
          <a:endParaRPr lang="es-CO"/>
        </a:p>
      </dgm:t>
    </dgm:pt>
    <dgm:pt modelId="{C225BD23-83FD-4295-8DA1-81ED812F135B}" type="pres">
      <dgm:prSet presAssocID="{C2BE3860-4D21-47D3-97F8-03130681294C}" presName="Child" presStyleLbl="revTx" presStyleIdx="9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306050-2B4E-4B5A-ADD9-04C25086333C}" type="pres">
      <dgm:prSet presAssocID="{3A762F75-5C02-402C-AE2F-DEC3BECD0A4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B11E871-3B83-4887-9944-FB3FBDCC1FD2}" type="pres">
      <dgm:prSet presAssocID="{3A762F75-5C02-402C-AE2F-DEC3BECD0A40}" presName="ChildAccent" presStyleLbl="solidFgAcc1" presStyleIdx="8" presStyleCnt="29"/>
      <dgm:spPr/>
      <dgm:t>
        <a:bodyPr/>
        <a:lstStyle/>
        <a:p>
          <a:endParaRPr lang="es-CO"/>
        </a:p>
      </dgm:t>
    </dgm:pt>
    <dgm:pt modelId="{9122A4B7-92AD-4DBB-9697-ED1E2F399CA3}" type="pres">
      <dgm:prSet presAssocID="{3A762F75-5C02-402C-AE2F-DEC3BECD0A40}" presName="Child" presStyleLbl="revTx" presStyleIdx="10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DE48CD-EFA4-4B54-8267-8F8EAD614097}" type="pres">
      <dgm:prSet presAssocID="{2524B60B-A13F-44E0-8DEF-D3FD3C188E5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0916A967-F5F7-4098-9E0F-96A3F0760212}" type="pres">
      <dgm:prSet presAssocID="{2524B60B-A13F-44E0-8DEF-D3FD3C188E5B}" presName="ChildAccent" presStyleLbl="solidFgAcc1" presStyleIdx="9" presStyleCnt="29"/>
      <dgm:spPr/>
      <dgm:t>
        <a:bodyPr/>
        <a:lstStyle/>
        <a:p>
          <a:endParaRPr lang="es-CO"/>
        </a:p>
      </dgm:t>
    </dgm:pt>
    <dgm:pt modelId="{0C0C33FF-C3D3-48FD-BDC1-7FFB5C022C8A}" type="pres">
      <dgm:prSet presAssocID="{2524B60B-A13F-44E0-8DEF-D3FD3C188E5B}" presName="Child" presStyleLbl="revTx" presStyleIdx="1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BCAB22-A14A-4628-815A-A080AB325EDB}" type="pres">
      <dgm:prSet presAssocID="{B6D978F9-1F4A-4DCA-BE3C-4341EA897F8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BDF2512F-944D-4DF5-9F27-5B4C9D423953}" type="pres">
      <dgm:prSet presAssocID="{B6D978F9-1F4A-4DCA-BE3C-4341EA897F84}" presName="ChildAccent" presStyleLbl="solidFgAcc1" presStyleIdx="10" presStyleCnt="29"/>
      <dgm:spPr/>
      <dgm:t>
        <a:bodyPr/>
        <a:lstStyle/>
        <a:p>
          <a:endParaRPr lang="es-CO"/>
        </a:p>
      </dgm:t>
    </dgm:pt>
    <dgm:pt modelId="{3D5BA6EC-25D7-4A41-B482-7CFE1D036425}" type="pres">
      <dgm:prSet presAssocID="{B6D978F9-1F4A-4DCA-BE3C-4341EA897F84}" presName="Child" presStyleLbl="revTx" presStyleIdx="12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E0144-EEAD-4598-8AF7-44F61BE9F932}" type="pres">
      <dgm:prSet presAssocID="{D25F6557-1158-489B-9BFE-33DA15FE429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89F139A-26E6-4E6A-B78F-F121DFD59C2B}" type="pres">
      <dgm:prSet presAssocID="{D25F6557-1158-489B-9BFE-33DA15FE4292}" presName="ChildAccent" presStyleLbl="solidFgAcc1" presStyleIdx="11" presStyleCnt="29"/>
      <dgm:spPr/>
      <dgm:t>
        <a:bodyPr/>
        <a:lstStyle/>
        <a:p>
          <a:endParaRPr lang="es-CO"/>
        </a:p>
      </dgm:t>
    </dgm:pt>
    <dgm:pt modelId="{FBC436AD-0BAB-46FA-8FF4-5D64BDB5645C}" type="pres">
      <dgm:prSet presAssocID="{D25F6557-1158-489B-9BFE-33DA15FE4292}" presName="Child" presStyleLbl="revTx" presStyleIdx="1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B7FAD-5351-4E5D-BFBA-C79CCF0EBA8E}" type="pres">
      <dgm:prSet presAssocID="{B54B4805-7C20-4D43-8073-841B2B52F4C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211EFFF9-90E0-4F7A-BA26-0AEE7B98FCB0}" type="pres">
      <dgm:prSet presAssocID="{B54B4805-7C20-4D43-8073-841B2B52F4CF}" presName="ChildAccent" presStyleLbl="solidFgAcc1" presStyleIdx="12" presStyleCnt="29"/>
      <dgm:spPr/>
      <dgm:t>
        <a:bodyPr/>
        <a:lstStyle/>
        <a:p>
          <a:endParaRPr lang="es-CO"/>
        </a:p>
      </dgm:t>
    </dgm:pt>
    <dgm:pt modelId="{970D8927-2762-4477-A875-B826CB084CA4}" type="pres">
      <dgm:prSet presAssocID="{B54B4805-7C20-4D43-8073-841B2B52F4CF}" presName="Child" presStyleLbl="revTx" presStyleIdx="1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D99212-BBDD-49D4-9903-54824F37842D}" type="pres">
      <dgm:prSet presAssocID="{9837E56F-933B-4FA1-84D3-AE4A969F532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996C7C8-5D2F-4139-A325-58A8D49DA291}" type="pres">
      <dgm:prSet presAssocID="{9837E56F-933B-4FA1-84D3-AE4A969F532C}" presName="ChildAccent" presStyleLbl="solidFgAcc1" presStyleIdx="13" presStyleCnt="29"/>
      <dgm:spPr/>
      <dgm:t>
        <a:bodyPr/>
        <a:lstStyle/>
        <a:p>
          <a:endParaRPr lang="es-CO"/>
        </a:p>
      </dgm:t>
    </dgm:pt>
    <dgm:pt modelId="{3A006984-4756-44C0-98D4-31CFD1D371D3}" type="pres">
      <dgm:prSet presAssocID="{9837E56F-933B-4FA1-84D3-AE4A969F532C}" presName="Child" presStyleLbl="revTx" presStyleIdx="15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DDD5D9-730D-4340-935C-07BD96614301}" type="pres">
      <dgm:prSet presAssocID="{E883F34F-EF81-4ACF-9C91-499B3FAF1A8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EB4E7F1-13DF-44F6-9DA6-19798BA2AF22}" type="pres">
      <dgm:prSet presAssocID="{E883F34F-EF81-4ACF-9C91-499B3FAF1A85}" presName="ChildAccent" presStyleLbl="solidFgAcc1" presStyleIdx="14" presStyleCnt="29"/>
      <dgm:spPr/>
      <dgm:t>
        <a:bodyPr/>
        <a:lstStyle/>
        <a:p>
          <a:endParaRPr lang="es-CO"/>
        </a:p>
      </dgm:t>
    </dgm:pt>
    <dgm:pt modelId="{6518987F-1046-41A3-BDA3-92B3274ADAC9}" type="pres">
      <dgm:prSet presAssocID="{E883F34F-EF81-4ACF-9C91-499B3FAF1A85}" presName="Child" presStyleLbl="revTx" presStyleIdx="1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15BEF5-4ECB-4401-8816-854DAE9F5D69}" type="pres">
      <dgm:prSet presAssocID="{5B09B33C-1266-4F2F-9278-0BDE94F9755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A88EE88-F5AE-4EFE-AC66-A1DB8AF884C4}" type="pres">
      <dgm:prSet presAssocID="{5B09B33C-1266-4F2F-9278-0BDE94F97558}" presName="ChildAccent" presStyleLbl="solidFgAcc1" presStyleIdx="15" presStyleCnt="29"/>
      <dgm:spPr/>
      <dgm:t>
        <a:bodyPr/>
        <a:lstStyle/>
        <a:p>
          <a:endParaRPr lang="es-CO"/>
        </a:p>
      </dgm:t>
    </dgm:pt>
    <dgm:pt modelId="{6D1E7E68-9B4A-4DFC-8A37-5D59B2AAC525}" type="pres">
      <dgm:prSet presAssocID="{5B09B33C-1266-4F2F-9278-0BDE94F97558}" presName="Child" presStyleLbl="revTx" presStyleIdx="17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4E235E-54C6-4B68-B333-10EA509D2810}" type="pres">
      <dgm:prSet presAssocID="{0273E8AF-D1F0-45C2-8C4B-167E5BA36F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6114DE78-7D3C-4370-8E2D-71D266ACF955}" type="pres">
      <dgm:prSet presAssocID="{0273E8AF-D1F0-45C2-8C4B-167E5BA36FE8}" presName="ChildAccent" presStyleLbl="solidFgAcc1" presStyleIdx="16" presStyleCnt="29"/>
      <dgm:spPr/>
      <dgm:t>
        <a:bodyPr/>
        <a:lstStyle/>
        <a:p>
          <a:endParaRPr lang="es-CO"/>
        </a:p>
      </dgm:t>
    </dgm:pt>
    <dgm:pt modelId="{C046A202-D2BC-4E79-9EB2-7524E8ED8130}" type="pres">
      <dgm:prSet presAssocID="{0273E8AF-D1F0-45C2-8C4B-167E5BA36FE8}" presName="Child" presStyleLbl="revTx" presStyleIdx="18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D0BCAB-3BB2-4F51-9443-C0F23AC38B35}" type="pres">
      <dgm:prSet presAssocID="{B5049C55-016A-4C11-82EB-8BEE0DDC987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94AC44A-D406-417E-9311-538372753A6F}" type="pres">
      <dgm:prSet presAssocID="{B5049C55-016A-4C11-82EB-8BEE0DDC9871}" presName="ChildAccent" presStyleLbl="solidFgAcc1" presStyleIdx="17" presStyleCnt="29"/>
      <dgm:spPr/>
      <dgm:t>
        <a:bodyPr/>
        <a:lstStyle/>
        <a:p>
          <a:endParaRPr lang="es-CO"/>
        </a:p>
      </dgm:t>
    </dgm:pt>
    <dgm:pt modelId="{C5EE021A-F699-409E-91E7-182685E46B80}" type="pres">
      <dgm:prSet presAssocID="{B5049C55-016A-4C11-82EB-8BEE0DDC9871}" presName="Child" presStyleLbl="revTx" presStyleIdx="19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32975D-4ED8-4B74-88BD-838141B6BA74}" type="pres">
      <dgm:prSet presAssocID="{BD4C754D-83E1-477A-B54B-B9C084B68CF9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CO"/>
        </a:p>
      </dgm:t>
    </dgm:pt>
    <dgm:pt modelId="{5B1C4C2A-A086-4140-8A1E-73544034CEFB}" type="pres">
      <dgm:prSet presAssocID="{BD4C754D-83E1-477A-B54B-B9C084B68CF9}" presName="rootComposite" presStyleCnt="0">
        <dgm:presLayoutVars/>
      </dgm:prSet>
      <dgm:spPr/>
      <dgm:t>
        <a:bodyPr/>
        <a:lstStyle/>
        <a:p>
          <a:endParaRPr lang="es-CO"/>
        </a:p>
      </dgm:t>
    </dgm:pt>
    <dgm:pt modelId="{D9DE8F45-9CA6-49E2-9B44-EBDD4AB83751}" type="pres">
      <dgm:prSet presAssocID="{BD4C754D-83E1-477A-B54B-B9C084B68CF9}" presName="ParentAccent" presStyleLbl="alignNode1" presStyleIdx="2" presStyleCnt="4" custLinFactNeighborX="-735" custLinFactNeighborY="2397"/>
      <dgm:spPr/>
      <dgm:t>
        <a:bodyPr/>
        <a:lstStyle/>
        <a:p>
          <a:endParaRPr lang="es-CO"/>
        </a:p>
      </dgm:t>
    </dgm:pt>
    <dgm:pt modelId="{A780C6A2-41E3-453E-A9C3-9D413FDBA9F8}" type="pres">
      <dgm:prSet presAssocID="{BD4C754D-83E1-477A-B54B-B9C084B68CF9}" presName="ParentSmallAccent" presStyleLbl="fgAcc1" presStyleIdx="2" presStyleCnt="4"/>
      <dgm:spPr/>
      <dgm:t>
        <a:bodyPr/>
        <a:lstStyle/>
        <a:p>
          <a:endParaRPr lang="es-CO"/>
        </a:p>
      </dgm:t>
    </dgm:pt>
    <dgm:pt modelId="{BA61E999-36C4-40C6-956E-847847DAA23A}" type="pres">
      <dgm:prSet presAssocID="{BD4C754D-83E1-477A-B54B-B9C084B68CF9}" presName="Parent" presStyleLbl="revTx" presStyleIdx="20" presStyleCnt="33" custScaleX="104613" custScaleY="131108" custLinFactNeighborX="1571" custLinFactNeighborY="-3339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7D408-7B77-43DC-8382-01ACAF303B4F}" type="pres">
      <dgm:prSet presAssocID="{BD4C754D-83E1-477A-B54B-B9C084B68CF9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14CF132C-0643-492B-B8D7-A8DB53095CBF}" type="pres">
      <dgm:prSet presAssocID="{7EF58CA3-61DD-462F-B6F7-BB71FBF7B1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096A84C-F33A-4299-B2C1-929945100EE3}" type="pres">
      <dgm:prSet presAssocID="{7EF58CA3-61DD-462F-B6F7-BB71FBF7B14D}" presName="ChildAccent" presStyleLbl="solidFgAcc1" presStyleIdx="18" presStyleCnt="29"/>
      <dgm:spPr/>
      <dgm:t>
        <a:bodyPr/>
        <a:lstStyle/>
        <a:p>
          <a:endParaRPr lang="es-CO"/>
        </a:p>
      </dgm:t>
    </dgm:pt>
    <dgm:pt modelId="{9B4B9568-89DC-4F56-BA74-6E6D85CEB1BF}" type="pres">
      <dgm:prSet presAssocID="{7EF58CA3-61DD-462F-B6F7-BB71FBF7B14D}" presName="Child" presStyleLbl="revTx" presStyleIdx="2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72BBAD-E7AB-4AA5-9D2C-086119ED0176}" type="pres">
      <dgm:prSet presAssocID="{84C7E90C-633B-49A8-AEB7-D427B52DA47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3E9CE8C-BDBA-4E9D-AEEB-AEAD698F621C}" type="pres">
      <dgm:prSet presAssocID="{84C7E90C-633B-49A8-AEB7-D427B52DA47A}" presName="ChildAccent" presStyleLbl="solidFgAcc1" presStyleIdx="19" presStyleCnt="29"/>
      <dgm:spPr/>
      <dgm:t>
        <a:bodyPr/>
        <a:lstStyle/>
        <a:p>
          <a:endParaRPr lang="es-CO"/>
        </a:p>
      </dgm:t>
    </dgm:pt>
    <dgm:pt modelId="{EEED2A4B-7BC6-4ADB-A1F8-8F20D06F8332}" type="pres">
      <dgm:prSet presAssocID="{84C7E90C-633B-49A8-AEB7-D427B52DA47A}" presName="Child" presStyleLbl="revTx" presStyleIdx="22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86A7E-03D6-4BFC-A22F-9C5A5FCBDF38}" type="pres">
      <dgm:prSet presAssocID="{A952980A-735E-4ED9-BAAB-87B29417276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19764FC8-FFBC-4C00-94B7-26F6146D3080}" type="pres">
      <dgm:prSet presAssocID="{A952980A-735E-4ED9-BAAB-87B294172764}" presName="ChildAccent" presStyleLbl="solidFgAcc1" presStyleIdx="20" presStyleCnt="29"/>
      <dgm:spPr/>
      <dgm:t>
        <a:bodyPr/>
        <a:lstStyle/>
        <a:p>
          <a:endParaRPr lang="es-CO"/>
        </a:p>
      </dgm:t>
    </dgm:pt>
    <dgm:pt modelId="{411AB041-C771-473A-B12D-DFB86B486EE5}" type="pres">
      <dgm:prSet presAssocID="{A952980A-735E-4ED9-BAAB-87B294172764}" presName="Child" presStyleLbl="revTx" presStyleIdx="23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3B2A47-97CD-45B1-BA95-7A2FB20CF556}" type="pres">
      <dgm:prSet presAssocID="{3993145E-3FC7-4F48-931F-8804B489ED7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B41970E2-DBE9-4504-9765-3190C48018F7}" type="pres">
      <dgm:prSet presAssocID="{3993145E-3FC7-4F48-931F-8804B489ED75}" presName="ChildAccent" presStyleLbl="solidFgAcc1" presStyleIdx="21" presStyleCnt="29"/>
      <dgm:spPr/>
      <dgm:t>
        <a:bodyPr/>
        <a:lstStyle/>
        <a:p>
          <a:endParaRPr lang="es-CO"/>
        </a:p>
      </dgm:t>
    </dgm:pt>
    <dgm:pt modelId="{76FEF9FD-840E-44AE-9FB4-CD08613E4879}" type="pres">
      <dgm:prSet presAssocID="{3993145E-3FC7-4F48-931F-8804B489ED75}" presName="Child" presStyleLbl="revTx" presStyleIdx="24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0AB84-5E59-4AEF-AEA9-F5C997ACF7E4}" type="pres">
      <dgm:prSet presAssocID="{CDD91BB1-D55C-411A-AC87-948643246E8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2D989BAA-78B5-4DEA-9F9C-FFA0D9A38B8B}" type="pres">
      <dgm:prSet presAssocID="{CDD91BB1-D55C-411A-AC87-948643246E8B}" presName="ChildAccent" presStyleLbl="solidFgAcc1" presStyleIdx="22" presStyleCnt="29"/>
      <dgm:spPr/>
      <dgm:t>
        <a:bodyPr/>
        <a:lstStyle/>
        <a:p>
          <a:endParaRPr lang="es-CO"/>
        </a:p>
      </dgm:t>
    </dgm:pt>
    <dgm:pt modelId="{D7180A9A-FC93-4031-A898-4541D53FBFD9}" type="pres">
      <dgm:prSet presAssocID="{CDD91BB1-D55C-411A-AC87-948643246E8B}" presName="Child" presStyleLbl="revTx" presStyleIdx="25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01175-6E92-461B-AA8E-BF2B210D3E78}" type="pres">
      <dgm:prSet presAssocID="{E30414CE-EF32-4075-BC64-D38F05AB4CF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0AAB9DA-D74E-476C-816A-A7DCFD961DAB}" type="pres">
      <dgm:prSet presAssocID="{E30414CE-EF32-4075-BC64-D38F05AB4CF7}" presName="ChildAccent" presStyleLbl="solidFgAcc1" presStyleIdx="23" presStyleCnt="29"/>
      <dgm:spPr/>
      <dgm:t>
        <a:bodyPr/>
        <a:lstStyle/>
        <a:p>
          <a:endParaRPr lang="es-CO"/>
        </a:p>
      </dgm:t>
    </dgm:pt>
    <dgm:pt modelId="{0702CCA2-A185-40AF-BE49-4D96A6172909}" type="pres">
      <dgm:prSet presAssocID="{E30414CE-EF32-4075-BC64-D38F05AB4CF7}" presName="Child" presStyleLbl="revTx" presStyleIdx="26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AC59AD-811D-487B-8FB8-4DC343AD98E9}" type="pres">
      <dgm:prSet presAssocID="{0AA5120B-ECC8-4928-98D3-558857FB210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AB72218-483A-4627-ACFB-D791F5250406}" type="pres">
      <dgm:prSet presAssocID="{0AA5120B-ECC8-4928-98D3-558857FB2102}" presName="ChildAccent" presStyleLbl="solidFgAcc1" presStyleIdx="24" presStyleCnt="29"/>
      <dgm:spPr/>
      <dgm:t>
        <a:bodyPr/>
        <a:lstStyle/>
        <a:p>
          <a:endParaRPr lang="es-CO"/>
        </a:p>
      </dgm:t>
    </dgm:pt>
    <dgm:pt modelId="{180D981A-5213-4C7F-B567-450ADA1B7B2F}" type="pres">
      <dgm:prSet presAssocID="{0AA5120B-ECC8-4928-98D3-558857FB2102}" presName="Child" presStyleLbl="revTx" presStyleIdx="27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7AD5B8-DD53-4DF4-9408-C93C1AC50A39}" type="pres">
      <dgm:prSet presAssocID="{D0FFFBF6-0BAF-4F18-8824-BD2A8562FE10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CO"/>
        </a:p>
      </dgm:t>
    </dgm:pt>
    <dgm:pt modelId="{1A0FFAE7-5F84-42D2-921F-F00109B156F7}" type="pres">
      <dgm:prSet presAssocID="{D0FFFBF6-0BAF-4F18-8824-BD2A8562FE10}" presName="rootComposite" presStyleCnt="0">
        <dgm:presLayoutVars/>
      </dgm:prSet>
      <dgm:spPr/>
      <dgm:t>
        <a:bodyPr/>
        <a:lstStyle/>
        <a:p>
          <a:endParaRPr lang="es-CO"/>
        </a:p>
      </dgm:t>
    </dgm:pt>
    <dgm:pt modelId="{234EDF5C-7D0F-448D-AC38-6864F0DFB9AA}" type="pres">
      <dgm:prSet presAssocID="{D0FFFBF6-0BAF-4F18-8824-BD2A8562FE10}" presName="ParentAccent" presStyleLbl="alignNode1" presStyleIdx="3" presStyleCnt="4"/>
      <dgm:spPr/>
      <dgm:t>
        <a:bodyPr/>
        <a:lstStyle/>
        <a:p>
          <a:endParaRPr lang="es-CO"/>
        </a:p>
      </dgm:t>
    </dgm:pt>
    <dgm:pt modelId="{D807DC8B-3732-4CF3-B5D4-F4A2F71A3381}" type="pres">
      <dgm:prSet presAssocID="{D0FFFBF6-0BAF-4F18-8824-BD2A8562FE10}" presName="ParentSmallAccent" presStyleLbl="fgAcc1" presStyleIdx="3" presStyleCnt="4"/>
      <dgm:spPr/>
      <dgm:t>
        <a:bodyPr/>
        <a:lstStyle/>
        <a:p>
          <a:endParaRPr lang="es-CO"/>
        </a:p>
      </dgm:t>
    </dgm:pt>
    <dgm:pt modelId="{E766BA8B-BCA4-46C1-AD97-6CB4E26099D7}" type="pres">
      <dgm:prSet presAssocID="{D0FFFBF6-0BAF-4F18-8824-BD2A8562FE10}" presName="Parent" presStyleLbl="revTx" presStyleIdx="28" presStyleCnt="33" custScaleY="16679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4BDDCC-BF5F-4CED-887E-8FDB34819096}" type="pres">
      <dgm:prSet presAssocID="{D0FFFBF6-0BAF-4F18-8824-BD2A8562FE10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9B67275-45B3-47D0-B403-C833D9A0ABD7}" type="pres">
      <dgm:prSet presAssocID="{AE12206A-F604-497F-AC22-78E092F602C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B0EBC412-03D5-4C06-A1B6-CC2F4B9E8339}" type="pres">
      <dgm:prSet presAssocID="{AE12206A-F604-497F-AC22-78E092F602CB}" presName="ChildAccent" presStyleLbl="solidFgAcc1" presStyleIdx="25" presStyleCnt="29"/>
      <dgm:spPr/>
      <dgm:t>
        <a:bodyPr/>
        <a:lstStyle/>
        <a:p>
          <a:endParaRPr lang="es-CO"/>
        </a:p>
      </dgm:t>
    </dgm:pt>
    <dgm:pt modelId="{CDFBC628-648C-45D6-90B3-1A29CCB9CB23}" type="pres">
      <dgm:prSet presAssocID="{AE12206A-F604-497F-AC22-78E092F602CB}" presName="Child" presStyleLbl="revTx" presStyleIdx="29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C0B1E0-7AB6-4A77-835B-0ABA55A23B3C}" type="pres">
      <dgm:prSet presAssocID="{077CD495-90BF-4FE0-95B8-1C4317B2C4C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70AB8DB2-1EF8-48CA-8C10-6D8BE1327446}" type="pres">
      <dgm:prSet presAssocID="{077CD495-90BF-4FE0-95B8-1C4317B2C4CD}" presName="ChildAccent" presStyleLbl="solidFgAcc1" presStyleIdx="26" presStyleCnt="29"/>
      <dgm:spPr/>
      <dgm:t>
        <a:bodyPr/>
        <a:lstStyle/>
        <a:p>
          <a:endParaRPr lang="es-CO"/>
        </a:p>
      </dgm:t>
    </dgm:pt>
    <dgm:pt modelId="{A3BDEB37-F906-46D9-A7D8-31F730D81475}" type="pres">
      <dgm:prSet presAssocID="{077CD495-90BF-4FE0-95B8-1C4317B2C4CD}" presName="Child" presStyleLbl="revTx" presStyleIdx="30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482518-70B3-4A0D-986C-C81ABC5A9862}" type="pres">
      <dgm:prSet presAssocID="{7BB216F3-9458-4C6F-9137-9DC4F41558F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A5A6B65A-F4D8-4BC2-8273-3F6C3B3EAC8A}" type="pres">
      <dgm:prSet presAssocID="{7BB216F3-9458-4C6F-9137-9DC4F41558FD}" presName="ChildAccent" presStyleLbl="solidFgAcc1" presStyleIdx="27" presStyleCnt="29"/>
      <dgm:spPr/>
      <dgm:t>
        <a:bodyPr/>
        <a:lstStyle/>
        <a:p>
          <a:endParaRPr lang="es-CO"/>
        </a:p>
      </dgm:t>
    </dgm:pt>
    <dgm:pt modelId="{AEC6E1BB-692F-430A-AF18-D4F00F258D0C}" type="pres">
      <dgm:prSet presAssocID="{7BB216F3-9458-4C6F-9137-9DC4F41558FD}" presName="Child" presStyleLbl="revTx" presStyleIdx="31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0C2B0B-F1D3-42F7-BFC2-01E5C1D9EAE5}" type="pres">
      <dgm:prSet presAssocID="{8AA0751A-47F4-482F-8584-ADA0B651AB2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0D8B050-553B-461A-88BE-D53F2AC5624B}" type="pres">
      <dgm:prSet presAssocID="{8AA0751A-47F4-482F-8584-ADA0B651AB25}" presName="ChildAccent" presStyleLbl="solidFgAcc1" presStyleIdx="28" presStyleCnt="29"/>
      <dgm:spPr/>
      <dgm:t>
        <a:bodyPr/>
        <a:lstStyle/>
        <a:p>
          <a:endParaRPr lang="es-CO"/>
        </a:p>
      </dgm:t>
    </dgm:pt>
    <dgm:pt modelId="{D366DC1B-8277-45B7-97B7-8D1F6807FE7C}" type="pres">
      <dgm:prSet presAssocID="{8AA0751A-47F4-482F-8584-ADA0B651AB25}" presName="Child" presStyleLbl="revTx" presStyleIdx="32" presStyleCnt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A15D2AD-12DE-4C24-9168-4A8D060488DB}" srcId="{89F96148-F938-4A98-8BBE-691FDE56545B}" destId="{E883F34F-EF81-4ACF-9C91-499B3FAF1A85}" srcOrd="7" destOrd="0" parTransId="{6496F919-0851-4629-9E45-A69D89A4909A}" sibTransId="{3B50A9B0-6EB3-4146-8782-451ED5BF0B7D}"/>
    <dgm:cxn modelId="{93D4BFE9-09DD-47E1-B210-135767CCA4E1}" type="presOf" srcId="{5D9CBAFE-C4A8-49B6-95B7-AD7D8F09E702}" destId="{19A4E4CC-80E5-4EFF-9DB6-1022D11ECBC9}" srcOrd="0" destOrd="0" presId="urn:microsoft.com/office/officeart/2008/layout/SquareAccentList"/>
    <dgm:cxn modelId="{9BC4143D-2623-46CC-A269-0F6EFA93EAB3}" type="presOf" srcId="{AE12206A-F604-497F-AC22-78E092F602CB}" destId="{CDFBC628-648C-45D6-90B3-1A29CCB9CB23}" srcOrd="0" destOrd="0" presId="urn:microsoft.com/office/officeart/2008/layout/SquareAccentList"/>
    <dgm:cxn modelId="{636E8971-A8FE-4D0A-BC55-C1D47B9D9035}" srcId="{D0FFFBF6-0BAF-4F18-8824-BD2A8562FE10}" destId="{AE12206A-F604-497F-AC22-78E092F602CB}" srcOrd="0" destOrd="0" parTransId="{976B7FDC-94E5-451A-8C0E-233B332958F2}" sibTransId="{FBD558DA-02B9-48BD-ADB4-20064D391453}"/>
    <dgm:cxn modelId="{97410783-66C8-4612-B0C5-5A2784028DFE}" srcId="{89F96148-F938-4A98-8BBE-691FDE56545B}" destId="{B54B4805-7C20-4D43-8073-841B2B52F4CF}" srcOrd="5" destOrd="0" parTransId="{7E97F443-CFB5-4EED-81CD-CF8D90BBBA1D}" sibTransId="{C965A8C6-566C-4118-A0E3-254BBF92B22F}"/>
    <dgm:cxn modelId="{C2FB2383-67F3-4870-AF3B-F8FF3D4DD24E}" srcId="{89F96148-F938-4A98-8BBE-691FDE56545B}" destId="{B5049C55-016A-4C11-82EB-8BEE0DDC9871}" srcOrd="10" destOrd="0" parTransId="{D99F905B-07D5-4FEB-9A7D-0149BF477BEE}" sibTransId="{206046F0-BED7-442A-9D60-953B82468E09}"/>
    <dgm:cxn modelId="{E61A6EB1-D65B-4424-B44D-65BF9F9BC772}" srcId="{89F96148-F938-4A98-8BBE-691FDE56545B}" destId="{0273E8AF-D1F0-45C2-8C4B-167E5BA36FE8}" srcOrd="9" destOrd="0" parTransId="{E567CEFF-377D-45A2-B59A-ED552900D6B2}" sibTransId="{7D6E656B-B271-4359-BC9D-36E3AF7D4CA3}"/>
    <dgm:cxn modelId="{576D6F1E-AE1D-4803-B7C8-BE7A02A5801D}" type="presOf" srcId="{E30414CE-EF32-4075-BC64-D38F05AB4CF7}" destId="{0702CCA2-A185-40AF-BE49-4D96A6172909}" srcOrd="0" destOrd="0" presId="urn:microsoft.com/office/officeart/2008/layout/SquareAccentList"/>
    <dgm:cxn modelId="{053B2769-F96A-478B-B352-4F96D1E31787}" srcId="{BD4C754D-83E1-477A-B54B-B9C084B68CF9}" destId="{E30414CE-EF32-4075-BC64-D38F05AB4CF7}" srcOrd="5" destOrd="0" parTransId="{A30ACF89-19C6-4424-A101-64E78EDC0710}" sibTransId="{94F195A2-B64B-4BD3-A6B7-336A8F432590}"/>
    <dgm:cxn modelId="{16104107-1FED-4CA0-946B-1616C4A23A0E}" type="presOf" srcId="{C2BE3860-4D21-47D3-97F8-03130681294C}" destId="{C225BD23-83FD-4295-8DA1-81ED812F135B}" srcOrd="0" destOrd="0" presId="urn:microsoft.com/office/officeart/2008/layout/SquareAccentList"/>
    <dgm:cxn modelId="{905EFF5D-F23F-4D9E-A270-98BD4A460CD2}" type="presOf" srcId="{0C2B1784-183C-42BF-AC07-E88D0806AD96}" destId="{5DEACD45-FBB3-488B-9880-B663F0BEB8C3}" srcOrd="0" destOrd="0" presId="urn:microsoft.com/office/officeart/2008/layout/SquareAccentList"/>
    <dgm:cxn modelId="{19E3A717-1269-4E4A-9F66-67CFE44ED5BD}" type="presOf" srcId="{A952980A-735E-4ED9-BAAB-87B294172764}" destId="{411AB041-C771-473A-B12D-DFB86B486EE5}" srcOrd="0" destOrd="0" presId="urn:microsoft.com/office/officeart/2008/layout/SquareAccentList"/>
    <dgm:cxn modelId="{42A389BA-F729-41E3-B7ED-8D17FC81DB10}" type="presOf" srcId="{B6D978F9-1F4A-4DCA-BE3C-4341EA897F84}" destId="{3D5BA6EC-25D7-4A41-B482-7CFE1D036425}" srcOrd="0" destOrd="0" presId="urn:microsoft.com/office/officeart/2008/layout/SquareAccentList"/>
    <dgm:cxn modelId="{3D703C0D-4F4E-4B58-B995-AF2A11194843}" type="presOf" srcId="{E3464247-E2FD-4B9D-9DD8-57C3926BEC69}" destId="{1893023D-79E2-4AA8-9DCD-40E77545EFF5}" srcOrd="0" destOrd="0" presId="urn:microsoft.com/office/officeart/2008/layout/SquareAccentList"/>
    <dgm:cxn modelId="{F7E0AB4E-DF36-4FF0-AD21-BA71A7EB6CEA}" type="presOf" srcId="{2524B60B-A13F-44E0-8DEF-D3FD3C188E5B}" destId="{0C0C33FF-C3D3-48FD-BDC1-7FFB5C022C8A}" srcOrd="0" destOrd="0" presId="urn:microsoft.com/office/officeart/2008/layout/SquareAccentList"/>
    <dgm:cxn modelId="{19A70523-7EED-44F0-A735-51D35D9FBF34}" srcId="{C12596B6-BC2E-424C-93B6-D37AA90D9FBD}" destId="{B6FAC570-B899-4E79-9667-06033FE58BD1}" srcOrd="0" destOrd="0" parTransId="{062C2419-05D8-4718-9DD5-47DF3F19BF28}" sibTransId="{6A2A3407-E455-4B9F-9E70-0C4935EA62C8}"/>
    <dgm:cxn modelId="{972C7884-E4D6-4B31-83FD-9B4D6FA8C901}" srcId="{C12596B6-BC2E-424C-93B6-D37AA90D9FBD}" destId="{89F96148-F938-4A98-8BBE-691FDE56545B}" srcOrd="1" destOrd="0" parTransId="{B534CEA3-43A5-4E62-A1D9-EE144BC2E5EC}" sibTransId="{8A0B9D69-DEAE-4A40-B2D7-58BDC457CB86}"/>
    <dgm:cxn modelId="{BFC0BD7A-E899-4D3C-A700-CB0B0D02074A}" srcId="{B6FAC570-B899-4E79-9667-06033FE58BD1}" destId="{7FEA1C5F-D1C1-4AC8-AECA-982339D7058B}" srcOrd="5" destOrd="0" parTransId="{B0EB7792-DB24-4DF7-A759-E8BFD7ED01CB}" sibTransId="{C9A81290-F49E-4610-92FC-50419D8DF8CE}"/>
    <dgm:cxn modelId="{6AE2B139-A456-42B3-A068-E50B44DBA004}" srcId="{D0FFFBF6-0BAF-4F18-8824-BD2A8562FE10}" destId="{8AA0751A-47F4-482F-8584-ADA0B651AB25}" srcOrd="3" destOrd="0" parTransId="{3FECF796-070D-49D1-9F78-4363E49A084E}" sibTransId="{E1BBD74D-594B-4DA5-9933-339105E415D8}"/>
    <dgm:cxn modelId="{9FD0CF96-A2D2-4097-A01A-9226A779EBF0}" srcId="{D0FFFBF6-0BAF-4F18-8824-BD2A8562FE10}" destId="{077CD495-90BF-4FE0-95B8-1C4317B2C4CD}" srcOrd="1" destOrd="0" parTransId="{644A3290-017A-418C-AF17-AB7B33A6D6B3}" sibTransId="{E12767C6-DA81-4CF2-9433-05F7C0333D63}"/>
    <dgm:cxn modelId="{1FB66862-0050-44B9-933E-54A318FADB1F}" type="presOf" srcId="{CDD91BB1-D55C-411A-AC87-948643246E8B}" destId="{D7180A9A-FC93-4031-A898-4541D53FBFD9}" srcOrd="0" destOrd="0" presId="urn:microsoft.com/office/officeart/2008/layout/SquareAccentList"/>
    <dgm:cxn modelId="{25791F31-FC8A-4B1F-9747-58B75FD87CDC}" srcId="{89F96148-F938-4A98-8BBE-691FDE56545B}" destId="{9837E56F-933B-4FA1-84D3-AE4A969F532C}" srcOrd="6" destOrd="0" parTransId="{87A882D7-E107-4A30-91E0-F16382CC59C0}" sibTransId="{C93ED0E7-B4D8-4198-B334-53CA5340943C}"/>
    <dgm:cxn modelId="{2373CED1-6D73-42D4-969E-326B9BB68EDA}" type="presOf" srcId="{D0FFFBF6-0BAF-4F18-8824-BD2A8562FE10}" destId="{E766BA8B-BCA4-46C1-AD97-6CB4E26099D7}" srcOrd="0" destOrd="0" presId="urn:microsoft.com/office/officeart/2008/layout/SquareAccentList"/>
    <dgm:cxn modelId="{9F38ECA1-A1D7-42E4-A1C7-3C741803DE07}" type="presOf" srcId="{7FEA1C5F-D1C1-4AC8-AECA-982339D7058B}" destId="{E17A0567-CD04-4841-877E-CAF53B6DC85E}" srcOrd="0" destOrd="0" presId="urn:microsoft.com/office/officeart/2008/layout/SquareAccentList"/>
    <dgm:cxn modelId="{76C7F9AE-DC14-4896-AA8A-AF1D0DF2E621}" srcId="{B6FAC570-B899-4E79-9667-06033FE58BD1}" destId="{5D9CBAFE-C4A8-49B6-95B7-AD7D8F09E702}" srcOrd="1" destOrd="0" parTransId="{C8F1E685-8305-4419-B9EA-42C238894DE2}" sibTransId="{4C86AD52-9F5D-4F9D-A19B-3D5DC7367DAC}"/>
    <dgm:cxn modelId="{69140F7B-3471-40A0-93A8-4E89EB3761FF}" type="presOf" srcId="{A6BC290C-968B-4FF5-A0BA-58C9137460A4}" destId="{A381786E-C9E2-4CF8-BAD3-21F5E9593FD0}" srcOrd="0" destOrd="0" presId="urn:microsoft.com/office/officeart/2008/layout/SquareAccentList"/>
    <dgm:cxn modelId="{F29421CF-7AA3-4A23-A02C-DCCD586D0764}" srcId="{D0FFFBF6-0BAF-4F18-8824-BD2A8562FE10}" destId="{7BB216F3-9458-4C6F-9137-9DC4F41558FD}" srcOrd="2" destOrd="0" parTransId="{CF2C8C01-D876-48FE-A0D4-365776A49C6E}" sibTransId="{B4EFD9D4-5EF0-4131-A1DC-9F5BF99B1463}"/>
    <dgm:cxn modelId="{72F4C8CF-5C7B-4FFF-86D0-D8ED387C376A}" type="presOf" srcId="{3993145E-3FC7-4F48-931F-8804B489ED75}" destId="{76FEF9FD-840E-44AE-9FB4-CD08613E4879}" srcOrd="0" destOrd="0" presId="urn:microsoft.com/office/officeart/2008/layout/SquareAccentList"/>
    <dgm:cxn modelId="{5B6F7C28-C80E-4362-B82E-8BEE22CD4A99}" srcId="{89F96148-F938-4A98-8BBE-691FDE56545B}" destId="{D25F6557-1158-489B-9BFE-33DA15FE4292}" srcOrd="4" destOrd="0" parTransId="{C3333D1D-6DBC-4F7B-9B9E-42A0732A8960}" sibTransId="{8AD5BA57-2CFB-4F63-8629-0AF77F679EE3}"/>
    <dgm:cxn modelId="{40C3939A-B7F9-4B94-B533-FBBA1A704638}" type="presOf" srcId="{BD4C754D-83E1-477A-B54B-B9C084B68CF9}" destId="{BA61E999-36C4-40C6-956E-847847DAA23A}" srcOrd="0" destOrd="0" presId="urn:microsoft.com/office/officeart/2008/layout/SquareAccentList"/>
    <dgm:cxn modelId="{ECF23780-CEDF-48C8-8D51-19FE21FBB7B7}" type="presOf" srcId="{C12596B6-BC2E-424C-93B6-D37AA90D9FBD}" destId="{180B6415-62A2-4C8D-8CAF-8A819B5C5892}" srcOrd="0" destOrd="0" presId="urn:microsoft.com/office/officeart/2008/layout/SquareAccentList"/>
    <dgm:cxn modelId="{5D99C79B-16DF-4845-B662-F749300C2ACC}" srcId="{89F96148-F938-4A98-8BBE-691FDE56545B}" destId="{C2BE3860-4D21-47D3-97F8-03130681294C}" srcOrd="0" destOrd="0" parTransId="{8150AD1B-EC21-4894-A492-0A737EE8580D}" sibTransId="{20161A3C-6CB8-417C-A293-6893F9D207BB}"/>
    <dgm:cxn modelId="{6A8C57AD-8D83-4953-A5D4-8D04BB1C455C}" srcId="{C12596B6-BC2E-424C-93B6-D37AA90D9FBD}" destId="{BD4C754D-83E1-477A-B54B-B9C084B68CF9}" srcOrd="2" destOrd="0" parTransId="{08177CEC-8119-40FD-8DC3-ED7EDBEC49F1}" sibTransId="{76205906-EB61-4864-837F-7A08317EF656}"/>
    <dgm:cxn modelId="{5E8196E0-0122-4BE1-9496-5C096AEB48B9}" type="presOf" srcId="{B5049C55-016A-4C11-82EB-8BEE0DDC9871}" destId="{C5EE021A-F699-409E-91E7-182685E46B80}" srcOrd="0" destOrd="0" presId="urn:microsoft.com/office/officeart/2008/layout/SquareAccentList"/>
    <dgm:cxn modelId="{D1BAF88A-41F4-4B35-8098-4286A4C2C166}" srcId="{B6FAC570-B899-4E79-9667-06033FE58BD1}" destId="{F23C8B20-11CB-409F-9FEF-EBBFBB5F7B57}" srcOrd="0" destOrd="0" parTransId="{6F3F64B2-F6E1-4178-B80C-F2F430C5F451}" sibTransId="{D35335D4-6107-44DE-A9A7-0DDF031B1792}"/>
    <dgm:cxn modelId="{7468861B-E65A-4A56-96B9-866F6355DBFB}" srcId="{B6FAC570-B899-4E79-9667-06033FE58BD1}" destId="{6A0CC003-F100-4F12-A261-4776A1C0581A}" srcOrd="3" destOrd="0" parTransId="{9F16E198-4EC6-484E-B5D1-F6022436BFB6}" sibTransId="{2C51B971-F9FA-4035-A5BD-2193378639D8}"/>
    <dgm:cxn modelId="{C2E9C6B4-3760-4412-A389-AECF661F3D39}" type="presOf" srcId="{9837E56F-933B-4FA1-84D3-AE4A969F532C}" destId="{3A006984-4756-44C0-98D4-31CFD1D371D3}" srcOrd="0" destOrd="0" presId="urn:microsoft.com/office/officeart/2008/layout/SquareAccentList"/>
    <dgm:cxn modelId="{47EB7154-1173-44C3-B767-F7EC745923CA}" srcId="{BD4C754D-83E1-477A-B54B-B9C084B68CF9}" destId="{3993145E-3FC7-4F48-931F-8804B489ED75}" srcOrd="3" destOrd="0" parTransId="{0FD4CBBD-70BB-469A-88D4-B04213B90CB9}" sibTransId="{6BDCCE8F-8443-440A-AA59-FFF769B1288C}"/>
    <dgm:cxn modelId="{4A40480D-6DFC-4BB1-B899-F38579DD5366}" type="presOf" srcId="{B6FAC570-B899-4E79-9667-06033FE58BD1}" destId="{5E5F306A-524A-4A92-B4AB-931D408EC932}" srcOrd="0" destOrd="0" presId="urn:microsoft.com/office/officeart/2008/layout/SquareAccentList"/>
    <dgm:cxn modelId="{99A13C1A-403D-4230-987C-BDFDEEF32BDE}" srcId="{BD4C754D-83E1-477A-B54B-B9C084B68CF9}" destId="{0AA5120B-ECC8-4928-98D3-558857FB2102}" srcOrd="6" destOrd="0" parTransId="{FE8F1172-7DEF-41B9-8CE0-9678422D30C8}" sibTransId="{72EA1E2D-F737-4F4F-AD2E-468AA96F5080}"/>
    <dgm:cxn modelId="{49227A50-77BC-495C-A7CE-8516A04F124E}" srcId="{B6FAC570-B899-4E79-9667-06033FE58BD1}" destId="{0C2B1784-183C-42BF-AC07-E88D0806AD96}" srcOrd="2" destOrd="0" parTransId="{79FFBC7D-D9E1-4137-AA6B-33B18B2D1547}" sibTransId="{78B8047C-AB71-4E6C-BE84-2488F33685D4}"/>
    <dgm:cxn modelId="{85388A5F-9E1D-494C-A1B7-1AE5561C17FB}" type="presOf" srcId="{84C7E90C-633B-49A8-AEB7-D427B52DA47A}" destId="{EEED2A4B-7BC6-4ADB-A1F8-8F20D06F8332}" srcOrd="0" destOrd="0" presId="urn:microsoft.com/office/officeart/2008/layout/SquareAccentList"/>
    <dgm:cxn modelId="{94DF249E-7527-4D01-9442-B42C81CBACA4}" srcId="{89F96148-F938-4A98-8BBE-691FDE56545B}" destId="{5B09B33C-1266-4F2F-9278-0BDE94F97558}" srcOrd="8" destOrd="0" parTransId="{16175D31-379C-4BAF-AE61-07C921419792}" sibTransId="{63D3BB4A-6E39-4FD4-A6DB-480D47E84987}"/>
    <dgm:cxn modelId="{8A215A18-7355-49CE-8CA0-2672ED458AEC}" srcId="{89F96148-F938-4A98-8BBE-691FDE56545B}" destId="{B6D978F9-1F4A-4DCA-BE3C-4341EA897F84}" srcOrd="3" destOrd="0" parTransId="{CA0D17D9-2A79-4713-9C6D-3A281630F70D}" sibTransId="{58B436DE-FF24-44D5-8FBC-708408C24BEE}"/>
    <dgm:cxn modelId="{87C2C493-8CBF-4E9B-B5A9-83EA49B7B0A4}" srcId="{C12596B6-BC2E-424C-93B6-D37AA90D9FBD}" destId="{D0FFFBF6-0BAF-4F18-8824-BD2A8562FE10}" srcOrd="3" destOrd="0" parTransId="{F91DF0AC-6D84-43F6-AEE1-17BC449DC9FB}" sibTransId="{FA667536-2D7D-4DE3-94B2-2F41BB948F28}"/>
    <dgm:cxn modelId="{E65DB058-46B5-4ADF-99C2-2F2148831151}" srcId="{B6FAC570-B899-4E79-9667-06033FE58BD1}" destId="{A6BC290C-968B-4FF5-A0BA-58C9137460A4}" srcOrd="4" destOrd="0" parTransId="{0DEA7648-148C-4240-936F-B1E34EDF10E1}" sibTransId="{42D54D36-130E-4671-B531-F0B039CEF248}"/>
    <dgm:cxn modelId="{3C33B755-94BD-49E8-BF60-8D564C8CAD34}" srcId="{BD4C754D-83E1-477A-B54B-B9C084B68CF9}" destId="{7EF58CA3-61DD-462F-B6F7-BB71FBF7B14D}" srcOrd="0" destOrd="0" parTransId="{ADAC781D-2EA8-4840-92C0-011D3A446520}" sibTransId="{0D85980F-CD80-42E4-86F7-B976F78474DB}"/>
    <dgm:cxn modelId="{FBB1178D-E9AA-4DC8-844D-F7D87421E865}" srcId="{BD4C754D-83E1-477A-B54B-B9C084B68CF9}" destId="{CDD91BB1-D55C-411A-AC87-948643246E8B}" srcOrd="4" destOrd="0" parTransId="{D0FB2E24-A74F-4D65-9435-700A6C0B44E1}" sibTransId="{F3504AC8-62E2-4C4E-9E08-ED179DA9C454}"/>
    <dgm:cxn modelId="{8B4DB754-232F-439E-8E31-2A547C2FA4E8}" srcId="{BD4C754D-83E1-477A-B54B-B9C084B68CF9}" destId="{84C7E90C-633B-49A8-AEB7-D427B52DA47A}" srcOrd="1" destOrd="0" parTransId="{F4D4B177-6042-45AB-AE5E-BE5F1E3F5E13}" sibTransId="{B9FF360A-FAC7-45EB-99B1-A327B32BCFE9}"/>
    <dgm:cxn modelId="{BEC881D4-2A5A-46A4-95AD-7EA896B89019}" type="presOf" srcId="{89F96148-F938-4A98-8BBE-691FDE56545B}" destId="{F2596F95-D18D-40E9-BDC1-6B8ECDB1AE2F}" srcOrd="0" destOrd="0" presId="urn:microsoft.com/office/officeart/2008/layout/SquareAccentList"/>
    <dgm:cxn modelId="{AE22D4AA-76DC-4644-AE95-61E115B48465}" type="presOf" srcId="{F23C8B20-11CB-409F-9FEF-EBBFBB5F7B57}" destId="{BA7EA41C-B28C-48F8-8358-11EF3D1AF23C}" srcOrd="0" destOrd="0" presId="urn:microsoft.com/office/officeart/2008/layout/SquareAccentList"/>
    <dgm:cxn modelId="{867F23D0-6C63-4842-A886-395EC77478E4}" type="presOf" srcId="{6A0CC003-F100-4F12-A261-4776A1C0581A}" destId="{FE7E10CB-9B5E-4E35-ABD2-8AE77EF4F57A}" srcOrd="0" destOrd="0" presId="urn:microsoft.com/office/officeart/2008/layout/SquareAccentList"/>
    <dgm:cxn modelId="{38E6AC8C-F171-41BF-80DF-872D5174EFD6}" type="presOf" srcId="{0AA5120B-ECC8-4928-98D3-558857FB2102}" destId="{180D981A-5213-4C7F-B567-450ADA1B7B2F}" srcOrd="0" destOrd="0" presId="urn:microsoft.com/office/officeart/2008/layout/SquareAccentList"/>
    <dgm:cxn modelId="{C46A6C42-0EDA-45B0-9F98-9B5C89B693D1}" type="presOf" srcId="{8AA0751A-47F4-482F-8584-ADA0B651AB25}" destId="{D366DC1B-8277-45B7-97B7-8D1F6807FE7C}" srcOrd="0" destOrd="0" presId="urn:microsoft.com/office/officeart/2008/layout/SquareAccentList"/>
    <dgm:cxn modelId="{96B4B0C5-C5D3-465A-9FD8-8064687B4B5C}" type="presOf" srcId="{077CD495-90BF-4FE0-95B8-1C4317B2C4CD}" destId="{A3BDEB37-F906-46D9-A7D8-31F730D81475}" srcOrd="0" destOrd="0" presId="urn:microsoft.com/office/officeart/2008/layout/SquareAccentList"/>
    <dgm:cxn modelId="{5DCC5E73-0E25-46D5-BEFD-9DD6EB731463}" type="presOf" srcId="{7BB216F3-9458-4C6F-9137-9DC4F41558FD}" destId="{AEC6E1BB-692F-430A-AF18-D4F00F258D0C}" srcOrd="0" destOrd="0" presId="urn:microsoft.com/office/officeart/2008/layout/SquareAccentList"/>
    <dgm:cxn modelId="{91939AEE-93AF-43D6-8886-7CEFE0052FDE}" type="presOf" srcId="{E883F34F-EF81-4ACF-9C91-499B3FAF1A85}" destId="{6518987F-1046-41A3-BDA3-92B3274ADAC9}" srcOrd="0" destOrd="0" presId="urn:microsoft.com/office/officeart/2008/layout/SquareAccentList"/>
    <dgm:cxn modelId="{C711FDEA-013D-4C7E-A79F-97253FCC17EF}" type="presOf" srcId="{3A762F75-5C02-402C-AE2F-DEC3BECD0A40}" destId="{9122A4B7-92AD-4DBB-9697-ED1E2F399CA3}" srcOrd="0" destOrd="0" presId="urn:microsoft.com/office/officeart/2008/layout/SquareAccentList"/>
    <dgm:cxn modelId="{A63154B8-309D-4CB6-8AA9-A30985D61A19}" type="presOf" srcId="{7EF58CA3-61DD-462F-B6F7-BB71FBF7B14D}" destId="{9B4B9568-89DC-4F56-BA74-6E6D85CEB1BF}" srcOrd="0" destOrd="0" presId="urn:microsoft.com/office/officeart/2008/layout/SquareAccentList"/>
    <dgm:cxn modelId="{535D7C9B-48FE-4205-AAAC-2588000E94DA}" type="presOf" srcId="{D25F6557-1158-489B-9BFE-33DA15FE4292}" destId="{FBC436AD-0BAB-46FA-8FF4-5D64BDB5645C}" srcOrd="0" destOrd="0" presId="urn:microsoft.com/office/officeart/2008/layout/SquareAccentList"/>
    <dgm:cxn modelId="{70511B3E-EDE0-4BA8-BF6E-237B1687166F}" srcId="{89F96148-F938-4A98-8BBE-691FDE56545B}" destId="{3A762F75-5C02-402C-AE2F-DEC3BECD0A40}" srcOrd="1" destOrd="0" parTransId="{FF142C16-942B-475A-A5D5-820ECF7B23AC}" sibTransId="{1FB5B9AE-103C-4AAE-AB03-EFE8F37D4744}"/>
    <dgm:cxn modelId="{D5D6E810-83AF-41A4-A055-9D008197BBB3}" type="presOf" srcId="{0273E8AF-D1F0-45C2-8C4B-167E5BA36FE8}" destId="{C046A202-D2BC-4E79-9EB2-7524E8ED8130}" srcOrd="0" destOrd="0" presId="urn:microsoft.com/office/officeart/2008/layout/SquareAccentList"/>
    <dgm:cxn modelId="{EFFAE150-06BA-4666-BAAA-D4B4D656C56F}" srcId="{89F96148-F938-4A98-8BBE-691FDE56545B}" destId="{2524B60B-A13F-44E0-8DEF-D3FD3C188E5B}" srcOrd="2" destOrd="0" parTransId="{49A8E7D1-312D-4BB0-A231-216923A614F5}" sibTransId="{BAFA5363-5082-44C1-A81E-55BFD9C876A3}"/>
    <dgm:cxn modelId="{A3278DB1-6B2A-4F60-BD7D-6DB7F2AD985D}" type="presOf" srcId="{5B09B33C-1266-4F2F-9278-0BDE94F97558}" destId="{6D1E7E68-9B4A-4DFC-8A37-5D59B2AAC525}" srcOrd="0" destOrd="0" presId="urn:microsoft.com/office/officeart/2008/layout/SquareAccentList"/>
    <dgm:cxn modelId="{54DE336F-5D62-49EF-BB8C-71C29282BF6C}" srcId="{B6FAC570-B899-4E79-9667-06033FE58BD1}" destId="{E3464247-E2FD-4B9D-9DD8-57C3926BEC69}" srcOrd="6" destOrd="0" parTransId="{764A0AB8-61FD-433E-9361-5DF11ECF1A58}" sibTransId="{CAC61E3C-EE75-4E1E-8E9D-65C581CCAF75}"/>
    <dgm:cxn modelId="{CF4503E3-676C-4555-9E1B-AF4BBA6309B1}" type="presOf" srcId="{B54B4805-7C20-4D43-8073-841B2B52F4CF}" destId="{970D8927-2762-4477-A875-B826CB084CA4}" srcOrd="0" destOrd="0" presId="urn:microsoft.com/office/officeart/2008/layout/SquareAccentList"/>
    <dgm:cxn modelId="{CC0DBF1E-5D02-4E3D-8EB5-94CA6D7D400A}" srcId="{BD4C754D-83E1-477A-B54B-B9C084B68CF9}" destId="{A952980A-735E-4ED9-BAAB-87B294172764}" srcOrd="2" destOrd="0" parTransId="{58827FD2-11FB-4FF4-8EFE-F6959D3F1724}" sibTransId="{366323E4-1B07-4E95-9BCA-C29C7BD426D7}"/>
    <dgm:cxn modelId="{AAC54571-05AF-43FF-8910-0C6022625121}" type="presParOf" srcId="{180B6415-62A2-4C8D-8CAF-8A819B5C5892}" destId="{27329348-7EEA-4748-A75F-C4204DB52BAC}" srcOrd="0" destOrd="0" presId="urn:microsoft.com/office/officeart/2008/layout/SquareAccentList"/>
    <dgm:cxn modelId="{6778C3DA-23CD-4483-A3ED-446B4213053A}" type="presParOf" srcId="{27329348-7EEA-4748-A75F-C4204DB52BAC}" destId="{112B8759-7907-4E99-AE49-43AD2AAB81BA}" srcOrd="0" destOrd="0" presId="urn:microsoft.com/office/officeart/2008/layout/SquareAccentList"/>
    <dgm:cxn modelId="{958905E9-42BA-4C43-B154-EA05837E22F8}" type="presParOf" srcId="{112B8759-7907-4E99-AE49-43AD2AAB81BA}" destId="{473AA4B9-04D3-4703-86BE-37E4E3F1367C}" srcOrd="0" destOrd="0" presId="urn:microsoft.com/office/officeart/2008/layout/SquareAccentList"/>
    <dgm:cxn modelId="{7002D683-9930-4BBE-8607-7C6677A8C765}" type="presParOf" srcId="{112B8759-7907-4E99-AE49-43AD2AAB81BA}" destId="{D7181004-21B4-499D-8088-AC901BCF4363}" srcOrd="1" destOrd="0" presId="urn:microsoft.com/office/officeart/2008/layout/SquareAccentList"/>
    <dgm:cxn modelId="{90303201-5143-4085-A6E8-A72FF906AC8A}" type="presParOf" srcId="{112B8759-7907-4E99-AE49-43AD2AAB81BA}" destId="{5E5F306A-524A-4A92-B4AB-931D408EC932}" srcOrd="2" destOrd="0" presId="urn:microsoft.com/office/officeart/2008/layout/SquareAccentList"/>
    <dgm:cxn modelId="{9815C186-1A67-4FE4-8168-FED17942ADCD}" type="presParOf" srcId="{27329348-7EEA-4748-A75F-C4204DB52BAC}" destId="{1D586267-AE73-4289-8757-BF20F4DAD77C}" srcOrd="1" destOrd="0" presId="urn:microsoft.com/office/officeart/2008/layout/SquareAccentList"/>
    <dgm:cxn modelId="{F9258269-44B2-476D-B200-30C045A522F0}" type="presParOf" srcId="{1D586267-AE73-4289-8757-BF20F4DAD77C}" destId="{793506D3-9017-4EE2-BB5F-BB4CFDB88FAA}" srcOrd="0" destOrd="0" presId="urn:microsoft.com/office/officeart/2008/layout/SquareAccentList"/>
    <dgm:cxn modelId="{0A1A39AF-B1CB-4753-B55E-A8F5619231C2}" type="presParOf" srcId="{793506D3-9017-4EE2-BB5F-BB4CFDB88FAA}" destId="{D4CBA3D3-11F2-400B-AF79-F4612155D1BB}" srcOrd="0" destOrd="0" presId="urn:microsoft.com/office/officeart/2008/layout/SquareAccentList"/>
    <dgm:cxn modelId="{C1E8AAE3-F29E-4049-8368-3D43ABCB8227}" type="presParOf" srcId="{793506D3-9017-4EE2-BB5F-BB4CFDB88FAA}" destId="{BA7EA41C-B28C-48F8-8358-11EF3D1AF23C}" srcOrd="1" destOrd="0" presId="urn:microsoft.com/office/officeart/2008/layout/SquareAccentList"/>
    <dgm:cxn modelId="{3D4738D6-5122-45D1-BC76-ECF93F344BF9}" type="presParOf" srcId="{1D586267-AE73-4289-8757-BF20F4DAD77C}" destId="{88CA9A75-7231-46F3-9D60-27D95413A3A9}" srcOrd="1" destOrd="0" presId="urn:microsoft.com/office/officeart/2008/layout/SquareAccentList"/>
    <dgm:cxn modelId="{8C5CB536-7DBF-4547-B191-34DE9A994272}" type="presParOf" srcId="{88CA9A75-7231-46F3-9D60-27D95413A3A9}" destId="{9516E26B-09A6-4EAC-93D7-6C85D105A7FD}" srcOrd="0" destOrd="0" presId="urn:microsoft.com/office/officeart/2008/layout/SquareAccentList"/>
    <dgm:cxn modelId="{D925BE2D-84E2-49BC-9454-FFB6A044F2E1}" type="presParOf" srcId="{88CA9A75-7231-46F3-9D60-27D95413A3A9}" destId="{19A4E4CC-80E5-4EFF-9DB6-1022D11ECBC9}" srcOrd="1" destOrd="0" presId="urn:microsoft.com/office/officeart/2008/layout/SquareAccentList"/>
    <dgm:cxn modelId="{A379F7D7-3762-4451-991A-A9FFEBDE1178}" type="presParOf" srcId="{1D586267-AE73-4289-8757-BF20F4DAD77C}" destId="{BBF19C51-7B74-439B-9179-A3A4C9ACC205}" srcOrd="2" destOrd="0" presId="urn:microsoft.com/office/officeart/2008/layout/SquareAccentList"/>
    <dgm:cxn modelId="{C29D2ED0-D8FB-4764-9109-F588C11D19B9}" type="presParOf" srcId="{BBF19C51-7B74-439B-9179-A3A4C9ACC205}" destId="{298A9ADA-610C-496C-B8DA-B7BFD1D4D445}" srcOrd="0" destOrd="0" presId="urn:microsoft.com/office/officeart/2008/layout/SquareAccentList"/>
    <dgm:cxn modelId="{DB56C39C-BA0F-4DF8-B5F0-7C9F221E90EE}" type="presParOf" srcId="{BBF19C51-7B74-439B-9179-A3A4C9ACC205}" destId="{5DEACD45-FBB3-488B-9880-B663F0BEB8C3}" srcOrd="1" destOrd="0" presId="urn:microsoft.com/office/officeart/2008/layout/SquareAccentList"/>
    <dgm:cxn modelId="{DB9B3290-534B-4A53-B64A-33E7D23C39C5}" type="presParOf" srcId="{1D586267-AE73-4289-8757-BF20F4DAD77C}" destId="{1167AC4C-1F30-4A6C-A177-2715FEE04E08}" srcOrd="3" destOrd="0" presId="urn:microsoft.com/office/officeart/2008/layout/SquareAccentList"/>
    <dgm:cxn modelId="{AAE7032E-B924-45F4-B8E0-CFA76602BF8C}" type="presParOf" srcId="{1167AC4C-1F30-4A6C-A177-2715FEE04E08}" destId="{51A1BD51-15E0-4A21-972F-0AEC56DFBE66}" srcOrd="0" destOrd="0" presId="urn:microsoft.com/office/officeart/2008/layout/SquareAccentList"/>
    <dgm:cxn modelId="{62D38A5A-5042-4FAE-A425-4A2ACACC2D12}" type="presParOf" srcId="{1167AC4C-1F30-4A6C-A177-2715FEE04E08}" destId="{FE7E10CB-9B5E-4E35-ABD2-8AE77EF4F57A}" srcOrd="1" destOrd="0" presId="urn:microsoft.com/office/officeart/2008/layout/SquareAccentList"/>
    <dgm:cxn modelId="{3C09ACC2-33BC-4B83-824C-468499F48F77}" type="presParOf" srcId="{1D586267-AE73-4289-8757-BF20F4DAD77C}" destId="{7899E111-C078-4FBA-93C4-00707F825C4C}" srcOrd="4" destOrd="0" presId="urn:microsoft.com/office/officeart/2008/layout/SquareAccentList"/>
    <dgm:cxn modelId="{1585E729-3AA0-4E33-825F-C9C4F16F48D2}" type="presParOf" srcId="{7899E111-C078-4FBA-93C4-00707F825C4C}" destId="{71B1B9CE-00B9-4345-B17C-A539BFB2B616}" srcOrd="0" destOrd="0" presId="urn:microsoft.com/office/officeart/2008/layout/SquareAccentList"/>
    <dgm:cxn modelId="{63A30ACF-0005-4B5C-BA58-544B6CECD33B}" type="presParOf" srcId="{7899E111-C078-4FBA-93C4-00707F825C4C}" destId="{A381786E-C9E2-4CF8-BAD3-21F5E9593FD0}" srcOrd="1" destOrd="0" presId="urn:microsoft.com/office/officeart/2008/layout/SquareAccentList"/>
    <dgm:cxn modelId="{0D967C76-96BD-4CA6-8234-9A107CC77E91}" type="presParOf" srcId="{1D586267-AE73-4289-8757-BF20F4DAD77C}" destId="{64E18F2D-5AC0-440D-9AEF-80FE5A0F79D9}" srcOrd="5" destOrd="0" presId="urn:microsoft.com/office/officeart/2008/layout/SquareAccentList"/>
    <dgm:cxn modelId="{0CDEFB0F-4A05-4589-98B4-4A865976D6CE}" type="presParOf" srcId="{64E18F2D-5AC0-440D-9AEF-80FE5A0F79D9}" destId="{C87391B9-FE4E-4C2F-B93C-4C7C90A0D3F3}" srcOrd="0" destOrd="0" presId="urn:microsoft.com/office/officeart/2008/layout/SquareAccentList"/>
    <dgm:cxn modelId="{81423239-C693-4F70-87DB-0A7A11C017E9}" type="presParOf" srcId="{64E18F2D-5AC0-440D-9AEF-80FE5A0F79D9}" destId="{E17A0567-CD04-4841-877E-CAF53B6DC85E}" srcOrd="1" destOrd="0" presId="urn:microsoft.com/office/officeart/2008/layout/SquareAccentList"/>
    <dgm:cxn modelId="{047BE627-79B8-4F3A-87FD-734883DB5803}" type="presParOf" srcId="{1D586267-AE73-4289-8757-BF20F4DAD77C}" destId="{1C972AF2-B70F-4C3D-A84D-21FF5999D810}" srcOrd="6" destOrd="0" presId="urn:microsoft.com/office/officeart/2008/layout/SquareAccentList"/>
    <dgm:cxn modelId="{3AF47887-1586-4287-B619-B4A4E2EA1623}" type="presParOf" srcId="{1C972AF2-B70F-4C3D-A84D-21FF5999D810}" destId="{A2F99E82-D832-4678-8E49-45F09AAEC3FB}" srcOrd="0" destOrd="0" presId="urn:microsoft.com/office/officeart/2008/layout/SquareAccentList"/>
    <dgm:cxn modelId="{7491702F-C518-4DBB-9EB4-496B10455A53}" type="presParOf" srcId="{1C972AF2-B70F-4C3D-A84D-21FF5999D810}" destId="{1893023D-79E2-4AA8-9DCD-40E77545EFF5}" srcOrd="1" destOrd="0" presId="urn:microsoft.com/office/officeart/2008/layout/SquareAccentList"/>
    <dgm:cxn modelId="{8E7FB721-7A6B-4756-AC6C-F6B683536931}" type="presParOf" srcId="{180B6415-62A2-4C8D-8CAF-8A819B5C5892}" destId="{702375CA-902A-4070-8506-B5972F56EAC2}" srcOrd="1" destOrd="0" presId="urn:microsoft.com/office/officeart/2008/layout/SquareAccentList"/>
    <dgm:cxn modelId="{3DB7B630-483F-4612-BE16-097534387D0B}" type="presParOf" srcId="{702375CA-902A-4070-8506-B5972F56EAC2}" destId="{0359D1EF-BA05-491E-B439-6B88869433B9}" srcOrd="0" destOrd="0" presId="urn:microsoft.com/office/officeart/2008/layout/SquareAccentList"/>
    <dgm:cxn modelId="{88F635C6-4070-4FF8-9846-C29497EE87D8}" type="presParOf" srcId="{0359D1EF-BA05-491E-B439-6B88869433B9}" destId="{E4ED0A9B-6EE1-4914-BAF1-CE1F0609D331}" srcOrd="0" destOrd="0" presId="urn:microsoft.com/office/officeart/2008/layout/SquareAccentList"/>
    <dgm:cxn modelId="{B116D07C-D771-4405-96F3-8EADA9D0FE4B}" type="presParOf" srcId="{0359D1EF-BA05-491E-B439-6B88869433B9}" destId="{A96234B9-1D7B-4577-AB1C-32B5E2B5EF88}" srcOrd="1" destOrd="0" presId="urn:microsoft.com/office/officeart/2008/layout/SquareAccentList"/>
    <dgm:cxn modelId="{10BE0AC2-98C2-4E4E-9BAA-737AB30C2E7D}" type="presParOf" srcId="{0359D1EF-BA05-491E-B439-6B88869433B9}" destId="{F2596F95-D18D-40E9-BDC1-6B8ECDB1AE2F}" srcOrd="2" destOrd="0" presId="urn:microsoft.com/office/officeart/2008/layout/SquareAccentList"/>
    <dgm:cxn modelId="{96F96B89-F065-4127-9646-DCA55E3DAD9D}" type="presParOf" srcId="{702375CA-902A-4070-8506-B5972F56EAC2}" destId="{362EC284-3182-4FD4-BADA-5297627F8B00}" srcOrd="1" destOrd="0" presId="urn:microsoft.com/office/officeart/2008/layout/SquareAccentList"/>
    <dgm:cxn modelId="{0F224A52-6FF2-4CED-9C16-07B3D14712F8}" type="presParOf" srcId="{362EC284-3182-4FD4-BADA-5297627F8B00}" destId="{8E3676CB-782E-4750-B2F2-F755F00007FA}" srcOrd="0" destOrd="0" presId="urn:microsoft.com/office/officeart/2008/layout/SquareAccentList"/>
    <dgm:cxn modelId="{94DF9057-6596-4621-BBE0-EE3C7888271B}" type="presParOf" srcId="{8E3676CB-782E-4750-B2F2-F755F00007FA}" destId="{C74770DC-D983-4059-837B-B72A8865ED3F}" srcOrd="0" destOrd="0" presId="urn:microsoft.com/office/officeart/2008/layout/SquareAccentList"/>
    <dgm:cxn modelId="{5D29D69B-DFB6-4BC9-8B47-7C2844AA6503}" type="presParOf" srcId="{8E3676CB-782E-4750-B2F2-F755F00007FA}" destId="{C225BD23-83FD-4295-8DA1-81ED812F135B}" srcOrd="1" destOrd="0" presId="urn:microsoft.com/office/officeart/2008/layout/SquareAccentList"/>
    <dgm:cxn modelId="{7E3E56A0-1FC4-4EFA-98DF-3612C60B20B6}" type="presParOf" srcId="{362EC284-3182-4FD4-BADA-5297627F8B00}" destId="{5A306050-2B4E-4B5A-ADD9-04C25086333C}" srcOrd="1" destOrd="0" presId="urn:microsoft.com/office/officeart/2008/layout/SquareAccentList"/>
    <dgm:cxn modelId="{6BE170E8-7D5C-4807-A46B-1448235CA988}" type="presParOf" srcId="{5A306050-2B4E-4B5A-ADD9-04C25086333C}" destId="{FB11E871-3B83-4887-9944-FB3FBDCC1FD2}" srcOrd="0" destOrd="0" presId="urn:microsoft.com/office/officeart/2008/layout/SquareAccentList"/>
    <dgm:cxn modelId="{D3FCD540-EB6B-4FFC-BEED-BBEB1C6EBBD4}" type="presParOf" srcId="{5A306050-2B4E-4B5A-ADD9-04C25086333C}" destId="{9122A4B7-92AD-4DBB-9697-ED1E2F399CA3}" srcOrd="1" destOrd="0" presId="urn:microsoft.com/office/officeart/2008/layout/SquareAccentList"/>
    <dgm:cxn modelId="{50CD477E-6B7B-4EA2-A97D-034826D3D4FC}" type="presParOf" srcId="{362EC284-3182-4FD4-BADA-5297627F8B00}" destId="{F2DE48CD-EFA4-4B54-8267-8F8EAD614097}" srcOrd="2" destOrd="0" presId="urn:microsoft.com/office/officeart/2008/layout/SquareAccentList"/>
    <dgm:cxn modelId="{D2C1DF77-04F9-4D24-B727-799FA334A9CD}" type="presParOf" srcId="{F2DE48CD-EFA4-4B54-8267-8F8EAD614097}" destId="{0916A967-F5F7-4098-9E0F-96A3F0760212}" srcOrd="0" destOrd="0" presId="urn:microsoft.com/office/officeart/2008/layout/SquareAccentList"/>
    <dgm:cxn modelId="{5923FA29-1C35-4060-B05A-75118B963DF1}" type="presParOf" srcId="{F2DE48CD-EFA4-4B54-8267-8F8EAD614097}" destId="{0C0C33FF-C3D3-48FD-BDC1-7FFB5C022C8A}" srcOrd="1" destOrd="0" presId="urn:microsoft.com/office/officeart/2008/layout/SquareAccentList"/>
    <dgm:cxn modelId="{91E81588-C98B-4E88-8A05-C0BB6EEE0148}" type="presParOf" srcId="{362EC284-3182-4FD4-BADA-5297627F8B00}" destId="{E3BCAB22-A14A-4628-815A-A080AB325EDB}" srcOrd="3" destOrd="0" presId="urn:microsoft.com/office/officeart/2008/layout/SquareAccentList"/>
    <dgm:cxn modelId="{F4F7074F-FF7B-40CA-AE84-E4D5E2B04188}" type="presParOf" srcId="{E3BCAB22-A14A-4628-815A-A080AB325EDB}" destId="{BDF2512F-944D-4DF5-9F27-5B4C9D423953}" srcOrd="0" destOrd="0" presId="urn:microsoft.com/office/officeart/2008/layout/SquareAccentList"/>
    <dgm:cxn modelId="{E491CE7B-00FE-418C-892B-D26FB986CF5A}" type="presParOf" srcId="{E3BCAB22-A14A-4628-815A-A080AB325EDB}" destId="{3D5BA6EC-25D7-4A41-B482-7CFE1D036425}" srcOrd="1" destOrd="0" presId="urn:microsoft.com/office/officeart/2008/layout/SquareAccentList"/>
    <dgm:cxn modelId="{0B8A2C19-BA3C-4CCB-8D25-C17875AFA395}" type="presParOf" srcId="{362EC284-3182-4FD4-BADA-5297627F8B00}" destId="{FB4E0144-EEAD-4598-8AF7-44F61BE9F932}" srcOrd="4" destOrd="0" presId="urn:microsoft.com/office/officeart/2008/layout/SquareAccentList"/>
    <dgm:cxn modelId="{E416CE9D-0844-4E73-A4CF-4D8981C9B354}" type="presParOf" srcId="{FB4E0144-EEAD-4598-8AF7-44F61BE9F932}" destId="{489F139A-26E6-4E6A-B78F-F121DFD59C2B}" srcOrd="0" destOrd="0" presId="urn:microsoft.com/office/officeart/2008/layout/SquareAccentList"/>
    <dgm:cxn modelId="{32B9C38D-1599-4F5E-A13F-858C12D8770F}" type="presParOf" srcId="{FB4E0144-EEAD-4598-8AF7-44F61BE9F932}" destId="{FBC436AD-0BAB-46FA-8FF4-5D64BDB5645C}" srcOrd="1" destOrd="0" presId="urn:microsoft.com/office/officeart/2008/layout/SquareAccentList"/>
    <dgm:cxn modelId="{82077AD7-A396-4E99-8055-ED494964417A}" type="presParOf" srcId="{362EC284-3182-4FD4-BADA-5297627F8B00}" destId="{47CB7FAD-5351-4E5D-BFBA-C79CCF0EBA8E}" srcOrd="5" destOrd="0" presId="urn:microsoft.com/office/officeart/2008/layout/SquareAccentList"/>
    <dgm:cxn modelId="{0FE064EC-63F8-4560-A06A-95F04DA6CD0F}" type="presParOf" srcId="{47CB7FAD-5351-4E5D-BFBA-C79CCF0EBA8E}" destId="{211EFFF9-90E0-4F7A-BA26-0AEE7B98FCB0}" srcOrd="0" destOrd="0" presId="urn:microsoft.com/office/officeart/2008/layout/SquareAccentList"/>
    <dgm:cxn modelId="{707D35C9-1A62-4F29-B2D3-DFBBC638E81F}" type="presParOf" srcId="{47CB7FAD-5351-4E5D-BFBA-C79CCF0EBA8E}" destId="{970D8927-2762-4477-A875-B826CB084CA4}" srcOrd="1" destOrd="0" presId="urn:microsoft.com/office/officeart/2008/layout/SquareAccentList"/>
    <dgm:cxn modelId="{8C6DC779-DB45-4DB8-A1C3-33BFAD2C6EB5}" type="presParOf" srcId="{362EC284-3182-4FD4-BADA-5297627F8B00}" destId="{04D99212-BBDD-49D4-9903-54824F37842D}" srcOrd="6" destOrd="0" presId="urn:microsoft.com/office/officeart/2008/layout/SquareAccentList"/>
    <dgm:cxn modelId="{6D7F6CA8-6FF6-41D7-AC86-724CA5721112}" type="presParOf" srcId="{04D99212-BBDD-49D4-9903-54824F37842D}" destId="{F996C7C8-5D2F-4139-A325-58A8D49DA291}" srcOrd="0" destOrd="0" presId="urn:microsoft.com/office/officeart/2008/layout/SquareAccentList"/>
    <dgm:cxn modelId="{037579FA-2C42-43FE-8F18-FDF5E48624DD}" type="presParOf" srcId="{04D99212-BBDD-49D4-9903-54824F37842D}" destId="{3A006984-4756-44C0-98D4-31CFD1D371D3}" srcOrd="1" destOrd="0" presId="urn:microsoft.com/office/officeart/2008/layout/SquareAccentList"/>
    <dgm:cxn modelId="{F0AD26E3-BEB9-416C-964F-AA480754042A}" type="presParOf" srcId="{362EC284-3182-4FD4-BADA-5297627F8B00}" destId="{B9DDD5D9-730D-4340-935C-07BD96614301}" srcOrd="7" destOrd="0" presId="urn:microsoft.com/office/officeart/2008/layout/SquareAccentList"/>
    <dgm:cxn modelId="{890F5690-952B-4498-983C-95547CA73A7A}" type="presParOf" srcId="{B9DDD5D9-730D-4340-935C-07BD96614301}" destId="{FEB4E7F1-13DF-44F6-9DA6-19798BA2AF22}" srcOrd="0" destOrd="0" presId="urn:microsoft.com/office/officeart/2008/layout/SquareAccentList"/>
    <dgm:cxn modelId="{59020627-F2AA-4705-9DEC-A52ADBB557C9}" type="presParOf" srcId="{B9DDD5D9-730D-4340-935C-07BD96614301}" destId="{6518987F-1046-41A3-BDA3-92B3274ADAC9}" srcOrd="1" destOrd="0" presId="urn:microsoft.com/office/officeart/2008/layout/SquareAccentList"/>
    <dgm:cxn modelId="{400E4040-98A9-4B22-89E5-DA91F93BF4CD}" type="presParOf" srcId="{362EC284-3182-4FD4-BADA-5297627F8B00}" destId="{AE15BEF5-4ECB-4401-8816-854DAE9F5D69}" srcOrd="8" destOrd="0" presId="urn:microsoft.com/office/officeart/2008/layout/SquareAccentList"/>
    <dgm:cxn modelId="{B811B40F-AC13-437B-9B49-A54B559E1EA3}" type="presParOf" srcId="{AE15BEF5-4ECB-4401-8816-854DAE9F5D69}" destId="{4A88EE88-F5AE-4EFE-AC66-A1DB8AF884C4}" srcOrd="0" destOrd="0" presId="urn:microsoft.com/office/officeart/2008/layout/SquareAccentList"/>
    <dgm:cxn modelId="{162AF1EF-8B78-420D-AC60-FF7571C38C3C}" type="presParOf" srcId="{AE15BEF5-4ECB-4401-8816-854DAE9F5D69}" destId="{6D1E7E68-9B4A-4DFC-8A37-5D59B2AAC525}" srcOrd="1" destOrd="0" presId="urn:microsoft.com/office/officeart/2008/layout/SquareAccentList"/>
    <dgm:cxn modelId="{921FC79D-23FC-498C-87A8-E5C2E4C7628A}" type="presParOf" srcId="{362EC284-3182-4FD4-BADA-5297627F8B00}" destId="{634E235E-54C6-4B68-B333-10EA509D2810}" srcOrd="9" destOrd="0" presId="urn:microsoft.com/office/officeart/2008/layout/SquareAccentList"/>
    <dgm:cxn modelId="{9E4379C7-1482-4FFB-96A2-98C666FDF1CD}" type="presParOf" srcId="{634E235E-54C6-4B68-B333-10EA509D2810}" destId="{6114DE78-7D3C-4370-8E2D-71D266ACF955}" srcOrd="0" destOrd="0" presId="urn:microsoft.com/office/officeart/2008/layout/SquareAccentList"/>
    <dgm:cxn modelId="{2002C235-5081-4543-B00D-0B70C3129ACC}" type="presParOf" srcId="{634E235E-54C6-4B68-B333-10EA509D2810}" destId="{C046A202-D2BC-4E79-9EB2-7524E8ED8130}" srcOrd="1" destOrd="0" presId="urn:microsoft.com/office/officeart/2008/layout/SquareAccentList"/>
    <dgm:cxn modelId="{7A64ECA7-71B3-4A36-B66B-B0FB28E11DBF}" type="presParOf" srcId="{362EC284-3182-4FD4-BADA-5297627F8B00}" destId="{32D0BCAB-3BB2-4F51-9443-C0F23AC38B35}" srcOrd="10" destOrd="0" presId="urn:microsoft.com/office/officeart/2008/layout/SquareAccentList"/>
    <dgm:cxn modelId="{CDBC9EA7-A408-428A-9186-B5A7D1E04782}" type="presParOf" srcId="{32D0BCAB-3BB2-4F51-9443-C0F23AC38B35}" destId="{F94AC44A-D406-417E-9311-538372753A6F}" srcOrd="0" destOrd="0" presId="urn:microsoft.com/office/officeart/2008/layout/SquareAccentList"/>
    <dgm:cxn modelId="{160248B0-BBA4-4EC2-A3CE-D447D6CCBBB4}" type="presParOf" srcId="{32D0BCAB-3BB2-4F51-9443-C0F23AC38B35}" destId="{C5EE021A-F699-409E-91E7-182685E46B80}" srcOrd="1" destOrd="0" presId="urn:microsoft.com/office/officeart/2008/layout/SquareAccentList"/>
    <dgm:cxn modelId="{8E1B9FC4-DA60-4C1E-8C9B-3C2E9E8F8551}" type="presParOf" srcId="{180B6415-62A2-4C8D-8CAF-8A819B5C5892}" destId="{AA32975D-4ED8-4B74-88BD-838141B6BA74}" srcOrd="2" destOrd="0" presId="urn:microsoft.com/office/officeart/2008/layout/SquareAccentList"/>
    <dgm:cxn modelId="{CB936ADE-11CF-4D06-A1FC-828276C142CF}" type="presParOf" srcId="{AA32975D-4ED8-4B74-88BD-838141B6BA74}" destId="{5B1C4C2A-A086-4140-8A1E-73544034CEFB}" srcOrd="0" destOrd="0" presId="urn:microsoft.com/office/officeart/2008/layout/SquareAccentList"/>
    <dgm:cxn modelId="{9FE53D44-9A16-4978-B127-919FC4B95573}" type="presParOf" srcId="{5B1C4C2A-A086-4140-8A1E-73544034CEFB}" destId="{D9DE8F45-9CA6-49E2-9B44-EBDD4AB83751}" srcOrd="0" destOrd="0" presId="urn:microsoft.com/office/officeart/2008/layout/SquareAccentList"/>
    <dgm:cxn modelId="{0241A9FD-3B24-4E63-943D-EB8E38F9CE54}" type="presParOf" srcId="{5B1C4C2A-A086-4140-8A1E-73544034CEFB}" destId="{A780C6A2-41E3-453E-A9C3-9D413FDBA9F8}" srcOrd="1" destOrd="0" presId="urn:microsoft.com/office/officeart/2008/layout/SquareAccentList"/>
    <dgm:cxn modelId="{5506B42B-93DD-49BC-92C8-564EB9CB88CE}" type="presParOf" srcId="{5B1C4C2A-A086-4140-8A1E-73544034CEFB}" destId="{BA61E999-36C4-40C6-956E-847847DAA23A}" srcOrd="2" destOrd="0" presId="urn:microsoft.com/office/officeart/2008/layout/SquareAccentList"/>
    <dgm:cxn modelId="{36DB4A89-A10D-465A-99C6-C6CF2998A1E1}" type="presParOf" srcId="{AA32975D-4ED8-4B74-88BD-838141B6BA74}" destId="{8277D408-7B77-43DC-8382-01ACAF303B4F}" srcOrd="1" destOrd="0" presId="urn:microsoft.com/office/officeart/2008/layout/SquareAccentList"/>
    <dgm:cxn modelId="{2D576CAA-0DA3-4DA5-86D7-6DB9CE39EA0B}" type="presParOf" srcId="{8277D408-7B77-43DC-8382-01ACAF303B4F}" destId="{14CF132C-0643-492B-B8D7-A8DB53095CBF}" srcOrd="0" destOrd="0" presId="urn:microsoft.com/office/officeart/2008/layout/SquareAccentList"/>
    <dgm:cxn modelId="{909B3363-2182-4564-9F41-F62E4C46FBE0}" type="presParOf" srcId="{14CF132C-0643-492B-B8D7-A8DB53095CBF}" destId="{F096A84C-F33A-4299-B2C1-929945100EE3}" srcOrd="0" destOrd="0" presId="urn:microsoft.com/office/officeart/2008/layout/SquareAccentList"/>
    <dgm:cxn modelId="{43D7A04D-C737-4080-8B4C-EC52CC44C30C}" type="presParOf" srcId="{14CF132C-0643-492B-B8D7-A8DB53095CBF}" destId="{9B4B9568-89DC-4F56-BA74-6E6D85CEB1BF}" srcOrd="1" destOrd="0" presId="urn:microsoft.com/office/officeart/2008/layout/SquareAccentList"/>
    <dgm:cxn modelId="{BC40CAB4-A2D2-481C-9A65-417E00C28D0C}" type="presParOf" srcId="{8277D408-7B77-43DC-8382-01ACAF303B4F}" destId="{6772BBAD-E7AB-4AA5-9D2C-086119ED0176}" srcOrd="1" destOrd="0" presId="urn:microsoft.com/office/officeart/2008/layout/SquareAccentList"/>
    <dgm:cxn modelId="{5C2625FF-846A-4CA8-88D3-4162C91F2E43}" type="presParOf" srcId="{6772BBAD-E7AB-4AA5-9D2C-086119ED0176}" destId="{C3E9CE8C-BDBA-4E9D-AEEB-AEAD698F621C}" srcOrd="0" destOrd="0" presId="urn:microsoft.com/office/officeart/2008/layout/SquareAccentList"/>
    <dgm:cxn modelId="{893144AE-69EE-4D6A-AC10-4F389EEE1E56}" type="presParOf" srcId="{6772BBAD-E7AB-4AA5-9D2C-086119ED0176}" destId="{EEED2A4B-7BC6-4ADB-A1F8-8F20D06F8332}" srcOrd="1" destOrd="0" presId="urn:microsoft.com/office/officeart/2008/layout/SquareAccentList"/>
    <dgm:cxn modelId="{FAE5EFCE-47E3-4AB7-8A25-2E9CECCF081E}" type="presParOf" srcId="{8277D408-7B77-43DC-8382-01ACAF303B4F}" destId="{4D386A7E-03D6-4BFC-A22F-9C5A5FCBDF38}" srcOrd="2" destOrd="0" presId="urn:microsoft.com/office/officeart/2008/layout/SquareAccentList"/>
    <dgm:cxn modelId="{01FE855C-8294-4184-B53C-BCC7499F9253}" type="presParOf" srcId="{4D386A7E-03D6-4BFC-A22F-9C5A5FCBDF38}" destId="{19764FC8-FFBC-4C00-94B7-26F6146D3080}" srcOrd="0" destOrd="0" presId="urn:microsoft.com/office/officeart/2008/layout/SquareAccentList"/>
    <dgm:cxn modelId="{562E406C-ED2D-486E-AAB8-F2CA0127F2C9}" type="presParOf" srcId="{4D386A7E-03D6-4BFC-A22F-9C5A5FCBDF38}" destId="{411AB041-C771-473A-B12D-DFB86B486EE5}" srcOrd="1" destOrd="0" presId="urn:microsoft.com/office/officeart/2008/layout/SquareAccentList"/>
    <dgm:cxn modelId="{E1C25A9A-7B62-4581-93C2-0D3014EF2924}" type="presParOf" srcId="{8277D408-7B77-43DC-8382-01ACAF303B4F}" destId="{513B2A47-97CD-45B1-BA95-7A2FB20CF556}" srcOrd="3" destOrd="0" presId="urn:microsoft.com/office/officeart/2008/layout/SquareAccentList"/>
    <dgm:cxn modelId="{49DF5206-01DD-4B06-B898-524AC534773D}" type="presParOf" srcId="{513B2A47-97CD-45B1-BA95-7A2FB20CF556}" destId="{B41970E2-DBE9-4504-9765-3190C48018F7}" srcOrd="0" destOrd="0" presId="urn:microsoft.com/office/officeart/2008/layout/SquareAccentList"/>
    <dgm:cxn modelId="{EE176ECA-4112-4019-9B9A-3F9DD8C0E4A7}" type="presParOf" srcId="{513B2A47-97CD-45B1-BA95-7A2FB20CF556}" destId="{76FEF9FD-840E-44AE-9FB4-CD08613E4879}" srcOrd="1" destOrd="0" presId="urn:microsoft.com/office/officeart/2008/layout/SquareAccentList"/>
    <dgm:cxn modelId="{09ADD0B8-8354-44BC-859A-C3066E8EABD9}" type="presParOf" srcId="{8277D408-7B77-43DC-8382-01ACAF303B4F}" destId="{1F00AB84-5E59-4AEF-AEA9-F5C997ACF7E4}" srcOrd="4" destOrd="0" presId="urn:microsoft.com/office/officeart/2008/layout/SquareAccentList"/>
    <dgm:cxn modelId="{F0D96EE1-284B-413D-8675-0CD444EAC9D4}" type="presParOf" srcId="{1F00AB84-5E59-4AEF-AEA9-F5C997ACF7E4}" destId="{2D989BAA-78B5-4DEA-9F9C-FFA0D9A38B8B}" srcOrd="0" destOrd="0" presId="urn:microsoft.com/office/officeart/2008/layout/SquareAccentList"/>
    <dgm:cxn modelId="{C1877037-0991-4265-9733-BF655494C801}" type="presParOf" srcId="{1F00AB84-5E59-4AEF-AEA9-F5C997ACF7E4}" destId="{D7180A9A-FC93-4031-A898-4541D53FBFD9}" srcOrd="1" destOrd="0" presId="urn:microsoft.com/office/officeart/2008/layout/SquareAccentList"/>
    <dgm:cxn modelId="{3DC40066-CE76-43EA-95B5-3CA188A1AF1D}" type="presParOf" srcId="{8277D408-7B77-43DC-8382-01ACAF303B4F}" destId="{87501175-6E92-461B-AA8E-BF2B210D3E78}" srcOrd="5" destOrd="0" presId="urn:microsoft.com/office/officeart/2008/layout/SquareAccentList"/>
    <dgm:cxn modelId="{BCCBD20C-7E3D-4710-B121-256729C71B81}" type="presParOf" srcId="{87501175-6E92-461B-AA8E-BF2B210D3E78}" destId="{F0AAB9DA-D74E-476C-816A-A7DCFD961DAB}" srcOrd="0" destOrd="0" presId="urn:microsoft.com/office/officeart/2008/layout/SquareAccentList"/>
    <dgm:cxn modelId="{2FA50549-F296-41BB-A194-BBAC350A123B}" type="presParOf" srcId="{87501175-6E92-461B-AA8E-BF2B210D3E78}" destId="{0702CCA2-A185-40AF-BE49-4D96A6172909}" srcOrd="1" destOrd="0" presId="urn:microsoft.com/office/officeart/2008/layout/SquareAccentList"/>
    <dgm:cxn modelId="{8E3BE86D-E9F5-4150-8603-0B783BE62D43}" type="presParOf" srcId="{8277D408-7B77-43DC-8382-01ACAF303B4F}" destId="{34AC59AD-811D-487B-8FB8-4DC343AD98E9}" srcOrd="6" destOrd="0" presId="urn:microsoft.com/office/officeart/2008/layout/SquareAccentList"/>
    <dgm:cxn modelId="{C985F247-59E2-4371-9721-80113FA1A504}" type="presParOf" srcId="{34AC59AD-811D-487B-8FB8-4DC343AD98E9}" destId="{CAB72218-483A-4627-ACFB-D791F5250406}" srcOrd="0" destOrd="0" presId="urn:microsoft.com/office/officeart/2008/layout/SquareAccentList"/>
    <dgm:cxn modelId="{05B9234A-35BA-407C-BBAA-F272B34F033B}" type="presParOf" srcId="{34AC59AD-811D-487B-8FB8-4DC343AD98E9}" destId="{180D981A-5213-4C7F-B567-450ADA1B7B2F}" srcOrd="1" destOrd="0" presId="urn:microsoft.com/office/officeart/2008/layout/SquareAccentList"/>
    <dgm:cxn modelId="{74D68DA6-5AF3-4460-BF19-0F8790D0C3D5}" type="presParOf" srcId="{180B6415-62A2-4C8D-8CAF-8A819B5C5892}" destId="{697AD5B8-DD53-4DF4-9408-C93C1AC50A39}" srcOrd="3" destOrd="0" presId="urn:microsoft.com/office/officeart/2008/layout/SquareAccentList"/>
    <dgm:cxn modelId="{1D306EC3-6976-489B-AFA8-2914BF39E159}" type="presParOf" srcId="{697AD5B8-DD53-4DF4-9408-C93C1AC50A39}" destId="{1A0FFAE7-5F84-42D2-921F-F00109B156F7}" srcOrd="0" destOrd="0" presId="urn:microsoft.com/office/officeart/2008/layout/SquareAccentList"/>
    <dgm:cxn modelId="{82633699-9B9A-49BC-A0A8-ED83670D28E8}" type="presParOf" srcId="{1A0FFAE7-5F84-42D2-921F-F00109B156F7}" destId="{234EDF5C-7D0F-448D-AC38-6864F0DFB9AA}" srcOrd="0" destOrd="0" presId="urn:microsoft.com/office/officeart/2008/layout/SquareAccentList"/>
    <dgm:cxn modelId="{F89DB87C-8D93-4548-A354-DBE865BD73EB}" type="presParOf" srcId="{1A0FFAE7-5F84-42D2-921F-F00109B156F7}" destId="{D807DC8B-3732-4CF3-B5D4-F4A2F71A3381}" srcOrd="1" destOrd="0" presId="urn:microsoft.com/office/officeart/2008/layout/SquareAccentList"/>
    <dgm:cxn modelId="{E954B5A4-C51D-4825-BA9D-51A0F25BFF0B}" type="presParOf" srcId="{1A0FFAE7-5F84-42D2-921F-F00109B156F7}" destId="{E766BA8B-BCA4-46C1-AD97-6CB4E26099D7}" srcOrd="2" destOrd="0" presId="urn:microsoft.com/office/officeart/2008/layout/SquareAccentList"/>
    <dgm:cxn modelId="{633B3A7E-3672-4252-A906-5F426F725254}" type="presParOf" srcId="{697AD5B8-DD53-4DF4-9408-C93C1AC50A39}" destId="{504BDDCC-BF5F-4CED-887E-8FDB34819096}" srcOrd="1" destOrd="0" presId="urn:microsoft.com/office/officeart/2008/layout/SquareAccentList"/>
    <dgm:cxn modelId="{A4A50478-3F7F-456C-9CA3-5CE3FF839BD8}" type="presParOf" srcId="{504BDDCC-BF5F-4CED-887E-8FDB34819096}" destId="{49B67275-45B3-47D0-B403-C833D9A0ABD7}" srcOrd="0" destOrd="0" presId="urn:microsoft.com/office/officeart/2008/layout/SquareAccentList"/>
    <dgm:cxn modelId="{078B760D-E56E-4EF0-AB66-2C8A501E8CBE}" type="presParOf" srcId="{49B67275-45B3-47D0-B403-C833D9A0ABD7}" destId="{B0EBC412-03D5-4C06-A1B6-CC2F4B9E8339}" srcOrd="0" destOrd="0" presId="urn:microsoft.com/office/officeart/2008/layout/SquareAccentList"/>
    <dgm:cxn modelId="{3AEADEC3-3C58-420B-A581-D988C60CAB07}" type="presParOf" srcId="{49B67275-45B3-47D0-B403-C833D9A0ABD7}" destId="{CDFBC628-648C-45D6-90B3-1A29CCB9CB23}" srcOrd="1" destOrd="0" presId="urn:microsoft.com/office/officeart/2008/layout/SquareAccentList"/>
    <dgm:cxn modelId="{40F104AF-0151-4407-9E70-5CB08883574F}" type="presParOf" srcId="{504BDDCC-BF5F-4CED-887E-8FDB34819096}" destId="{DBC0B1E0-7AB6-4A77-835B-0ABA55A23B3C}" srcOrd="1" destOrd="0" presId="urn:microsoft.com/office/officeart/2008/layout/SquareAccentList"/>
    <dgm:cxn modelId="{F28911FA-CBCF-45B9-B289-5ABE1F3724CF}" type="presParOf" srcId="{DBC0B1E0-7AB6-4A77-835B-0ABA55A23B3C}" destId="{70AB8DB2-1EF8-48CA-8C10-6D8BE1327446}" srcOrd="0" destOrd="0" presId="urn:microsoft.com/office/officeart/2008/layout/SquareAccentList"/>
    <dgm:cxn modelId="{6745A6C6-C596-4CB6-8AE3-5C948E53548B}" type="presParOf" srcId="{DBC0B1E0-7AB6-4A77-835B-0ABA55A23B3C}" destId="{A3BDEB37-F906-46D9-A7D8-31F730D81475}" srcOrd="1" destOrd="0" presId="urn:microsoft.com/office/officeart/2008/layout/SquareAccentList"/>
    <dgm:cxn modelId="{03C4E1B4-FBE3-4BB7-B4CB-CC6523F85A36}" type="presParOf" srcId="{504BDDCC-BF5F-4CED-887E-8FDB34819096}" destId="{9D482518-70B3-4A0D-986C-C81ABC5A9862}" srcOrd="2" destOrd="0" presId="urn:microsoft.com/office/officeart/2008/layout/SquareAccentList"/>
    <dgm:cxn modelId="{46BBF33C-A789-47C0-88B0-8079821F0D12}" type="presParOf" srcId="{9D482518-70B3-4A0D-986C-C81ABC5A9862}" destId="{A5A6B65A-F4D8-4BC2-8273-3F6C3B3EAC8A}" srcOrd="0" destOrd="0" presId="urn:microsoft.com/office/officeart/2008/layout/SquareAccentList"/>
    <dgm:cxn modelId="{64996F27-32B8-455C-8C75-E17A9F4FF4AB}" type="presParOf" srcId="{9D482518-70B3-4A0D-986C-C81ABC5A9862}" destId="{AEC6E1BB-692F-430A-AF18-D4F00F258D0C}" srcOrd="1" destOrd="0" presId="urn:microsoft.com/office/officeart/2008/layout/SquareAccentList"/>
    <dgm:cxn modelId="{A2D1AEA5-04EC-48B0-84E7-D71E37A4C833}" type="presParOf" srcId="{504BDDCC-BF5F-4CED-887E-8FDB34819096}" destId="{A40C2B0B-F1D3-42F7-BFC2-01E5C1D9EAE5}" srcOrd="3" destOrd="0" presId="urn:microsoft.com/office/officeart/2008/layout/SquareAccentList"/>
    <dgm:cxn modelId="{851C5C95-1EA4-4188-B3AD-D408476E37E3}" type="presParOf" srcId="{A40C2B0B-F1D3-42F7-BFC2-01E5C1D9EAE5}" destId="{C0D8B050-553B-461A-88BE-D53F2AC5624B}" srcOrd="0" destOrd="0" presId="urn:microsoft.com/office/officeart/2008/layout/SquareAccentList"/>
    <dgm:cxn modelId="{B0BFD5AF-70AE-40A9-8970-D64D24E855A4}" type="presParOf" srcId="{A40C2B0B-F1D3-42F7-BFC2-01E5C1D9EAE5}" destId="{D366DC1B-8277-45B7-97B7-8D1F6807FE7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28913F-F730-4208-BA2A-7152FED492D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4B99540-9A84-4F20-9A85-B2A3ACDAE64D}">
      <dgm:prSet phldrT="[Texto]"/>
      <dgm:spPr/>
      <dgm:t>
        <a:bodyPr/>
        <a:lstStyle/>
        <a:p>
          <a:r>
            <a:rPr lang="es-CO" b="1" dirty="0" smtClean="0"/>
            <a:t>Sistemas Adaptativos</a:t>
          </a:r>
          <a:endParaRPr lang="es-CO" dirty="0"/>
        </a:p>
      </dgm:t>
    </dgm:pt>
    <dgm:pt modelId="{FD8BFFEE-152D-4518-ABBF-22A3400169CE}" type="parTrans" cxnId="{2176C4DF-F2F6-4C77-9D18-7CCA8693F868}">
      <dgm:prSet/>
      <dgm:spPr/>
      <dgm:t>
        <a:bodyPr/>
        <a:lstStyle/>
        <a:p>
          <a:endParaRPr lang="es-CO"/>
        </a:p>
      </dgm:t>
    </dgm:pt>
    <dgm:pt modelId="{8E4F8308-BE81-48CF-8927-7689D1EE120B}" type="sibTrans" cxnId="{2176C4DF-F2F6-4C77-9D18-7CCA8693F868}">
      <dgm:prSet/>
      <dgm:spPr/>
      <dgm:t>
        <a:bodyPr/>
        <a:lstStyle/>
        <a:p>
          <a:endParaRPr lang="es-CO"/>
        </a:p>
      </dgm:t>
    </dgm:pt>
    <dgm:pt modelId="{23010509-9B16-4C17-B320-DF051BC81C4C}">
      <dgm:prSet phldrT="[Texto]"/>
      <dgm:spPr/>
      <dgm:t>
        <a:bodyPr/>
        <a:lstStyle/>
        <a:p>
          <a:r>
            <a:rPr lang="es-CO" dirty="0" smtClean="0"/>
            <a:t>(Builes, 2006)</a:t>
          </a:r>
          <a:endParaRPr lang="es-CO" dirty="0"/>
        </a:p>
      </dgm:t>
    </dgm:pt>
    <dgm:pt modelId="{C9A5E11F-0305-400E-AD2C-4A76D0D89CE2}" type="parTrans" cxnId="{5E1E8E46-F512-4CB4-A8F7-5737A1026E2F}">
      <dgm:prSet/>
      <dgm:spPr/>
      <dgm:t>
        <a:bodyPr/>
        <a:lstStyle/>
        <a:p>
          <a:endParaRPr lang="es-CO"/>
        </a:p>
      </dgm:t>
    </dgm:pt>
    <dgm:pt modelId="{1368F970-7AFA-4DF7-92E5-49AB14B8968E}" type="sibTrans" cxnId="{5E1E8E46-F512-4CB4-A8F7-5737A1026E2F}">
      <dgm:prSet/>
      <dgm:spPr/>
      <dgm:t>
        <a:bodyPr/>
        <a:lstStyle/>
        <a:p>
          <a:endParaRPr lang="es-CO"/>
        </a:p>
      </dgm:t>
    </dgm:pt>
    <dgm:pt modelId="{D050B68C-E635-4285-AA8A-D42704CD0777}">
      <dgm:prSet phldrT="[Texto]"/>
      <dgm:spPr/>
      <dgm:t>
        <a:bodyPr/>
        <a:lstStyle/>
        <a:p>
          <a:r>
            <a:rPr lang="es-CO" dirty="0" smtClean="0"/>
            <a:t>(Arias,2007)</a:t>
          </a:r>
          <a:endParaRPr lang="es-CO" dirty="0"/>
        </a:p>
      </dgm:t>
    </dgm:pt>
    <dgm:pt modelId="{766DBF07-DBA6-4A9E-ABA5-F83D3D4F5C8E}" type="parTrans" cxnId="{12F5AB21-EEAA-4388-BA91-FD6548C32A77}">
      <dgm:prSet/>
      <dgm:spPr/>
      <dgm:t>
        <a:bodyPr/>
        <a:lstStyle/>
        <a:p>
          <a:endParaRPr lang="es-CO"/>
        </a:p>
      </dgm:t>
    </dgm:pt>
    <dgm:pt modelId="{C7546E51-9248-4C00-979A-25CD03AED8DD}" type="sibTrans" cxnId="{12F5AB21-EEAA-4388-BA91-FD6548C32A77}">
      <dgm:prSet/>
      <dgm:spPr/>
      <dgm:t>
        <a:bodyPr/>
        <a:lstStyle/>
        <a:p>
          <a:endParaRPr lang="es-CO"/>
        </a:p>
      </dgm:t>
    </dgm:pt>
    <dgm:pt modelId="{81449978-377F-4498-9C3E-16BC4D8763CD}">
      <dgm:prSet phldrT="[Texto]"/>
      <dgm:spPr/>
      <dgm:t>
        <a:bodyPr/>
        <a:lstStyle/>
        <a:p>
          <a:r>
            <a:rPr lang="es-CO" dirty="0" smtClean="0"/>
            <a:t>(Martins,2008)</a:t>
          </a:r>
          <a:endParaRPr lang="es-CO" dirty="0"/>
        </a:p>
      </dgm:t>
    </dgm:pt>
    <dgm:pt modelId="{62CD8F93-C2AD-4006-8F96-9827C60E1713}" type="parTrans" cxnId="{6E843C59-932E-44A1-9DB6-7A10F00D571F}">
      <dgm:prSet/>
      <dgm:spPr/>
      <dgm:t>
        <a:bodyPr/>
        <a:lstStyle/>
        <a:p>
          <a:endParaRPr lang="es-CO"/>
        </a:p>
      </dgm:t>
    </dgm:pt>
    <dgm:pt modelId="{D87D6B92-FDB5-4905-B3A1-573F7D3FB1CF}" type="sibTrans" cxnId="{6E843C59-932E-44A1-9DB6-7A10F00D571F}">
      <dgm:prSet/>
      <dgm:spPr/>
      <dgm:t>
        <a:bodyPr/>
        <a:lstStyle/>
        <a:p>
          <a:endParaRPr lang="es-CO"/>
        </a:p>
      </dgm:t>
    </dgm:pt>
    <dgm:pt modelId="{1A981542-CA3F-4BA2-AA7B-C0AA63A99320}">
      <dgm:prSet phldrT="[Texto]"/>
      <dgm:spPr/>
      <dgm:t>
        <a:bodyPr/>
        <a:lstStyle/>
        <a:p>
          <a:r>
            <a:rPr lang="es-CO" dirty="0" smtClean="0"/>
            <a:t>(</a:t>
          </a:r>
          <a:r>
            <a:rPr lang="es-CO" dirty="0" err="1" smtClean="0"/>
            <a:t>Goldstone</a:t>
          </a:r>
          <a:r>
            <a:rPr lang="es-CO" dirty="0" smtClean="0"/>
            <a:t>, 2011)</a:t>
          </a:r>
          <a:endParaRPr lang="es-CO" dirty="0"/>
        </a:p>
      </dgm:t>
    </dgm:pt>
    <dgm:pt modelId="{E7EB85DB-3F9B-42B6-8A83-A14E91533427}" type="parTrans" cxnId="{20DD44A3-5043-444A-BA12-E1067D654A5D}">
      <dgm:prSet/>
      <dgm:spPr/>
      <dgm:t>
        <a:bodyPr/>
        <a:lstStyle/>
        <a:p>
          <a:endParaRPr lang="es-CO"/>
        </a:p>
      </dgm:t>
    </dgm:pt>
    <dgm:pt modelId="{3B18CF38-2F1D-46F2-AEFA-AE939ABF86FC}" type="sibTrans" cxnId="{20DD44A3-5043-444A-BA12-E1067D654A5D}">
      <dgm:prSet/>
      <dgm:spPr/>
      <dgm:t>
        <a:bodyPr/>
        <a:lstStyle/>
        <a:p>
          <a:endParaRPr lang="es-CO"/>
        </a:p>
      </dgm:t>
    </dgm:pt>
    <dgm:pt modelId="{9A1465D1-CDCE-41D1-A0F5-999DFD79C6C9}">
      <dgm:prSet phldrT="[Texto]"/>
      <dgm:spPr/>
      <dgm:t>
        <a:bodyPr/>
        <a:lstStyle/>
        <a:p>
          <a:r>
            <a:rPr lang="es-CO" dirty="0" smtClean="0"/>
            <a:t>(Jameson,2011)</a:t>
          </a:r>
          <a:endParaRPr lang="es-CO" dirty="0"/>
        </a:p>
      </dgm:t>
    </dgm:pt>
    <dgm:pt modelId="{1C319800-12F0-48A1-9CDD-2E26AD6B5082}" type="parTrans" cxnId="{F84C56E0-E310-402B-9147-FF393248F727}">
      <dgm:prSet/>
      <dgm:spPr/>
      <dgm:t>
        <a:bodyPr/>
        <a:lstStyle/>
        <a:p>
          <a:endParaRPr lang="es-CO"/>
        </a:p>
      </dgm:t>
    </dgm:pt>
    <dgm:pt modelId="{748978E6-ED95-4EC8-91A3-025B9FD636FC}" type="sibTrans" cxnId="{F84C56E0-E310-402B-9147-FF393248F727}">
      <dgm:prSet/>
      <dgm:spPr/>
      <dgm:t>
        <a:bodyPr/>
        <a:lstStyle/>
        <a:p>
          <a:endParaRPr lang="es-CO"/>
        </a:p>
      </dgm:t>
    </dgm:pt>
    <dgm:pt modelId="{C90009F2-98CA-4CE6-8268-881AA1EEFC5B}">
      <dgm:prSet phldrT="[Texto]"/>
      <dgm:spPr/>
      <dgm:t>
        <a:bodyPr/>
        <a:lstStyle/>
        <a:p>
          <a:r>
            <a:rPr lang="es-CO" dirty="0" smtClean="0"/>
            <a:t>(Weibelzahl,2011)</a:t>
          </a:r>
          <a:endParaRPr lang="es-CO" dirty="0"/>
        </a:p>
      </dgm:t>
    </dgm:pt>
    <dgm:pt modelId="{251ECBB7-58DA-46DD-998A-A3FBB60E7D7D}" type="parTrans" cxnId="{C961DB07-A6BA-4057-A36D-2B48BD4D2A11}">
      <dgm:prSet/>
      <dgm:spPr/>
      <dgm:t>
        <a:bodyPr/>
        <a:lstStyle/>
        <a:p>
          <a:endParaRPr lang="es-CO"/>
        </a:p>
      </dgm:t>
    </dgm:pt>
    <dgm:pt modelId="{FEC4C2B4-297D-4EBE-A50B-5FD566A747DE}" type="sibTrans" cxnId="{C961DB07-A6BA-4057-A36D-2B48BD4D2A11}">
      <dgm:prSet/>
      <dgm:spPr/>
      <dgm:t>
        <a:bodyPr/>
        <a:lstStyle/>
        <a:p>
          <a:endParaRPr lang="es-CO"/>
        </a:p>
      </dgm:t>
    </dgm:pt>
    <dgm:pt modelId="{7DD4C135-5857-464E-8E73-C0AAA4D91F8C}">
      <dgm:prSet phldrT="[Texto]"/>
      <dgm:spPr/>
      <dgm:t>
        <a:bodyPr/>
        <a:lstStyle/>
        <a:p>
          <a:r>
            <a:rPr lang="es-CO" dirty="0" smtClean="0"/>
            <a:t>(Toker,2012)</a:t>
          </a:r>
          <a:endParaRPr lang="es-CO" dirty="0"/>
        </a:p>
      </dgm:t>
    </dgm:pt>
    <dgm:pt modelId="{18F7E710-E7BD-4748-8331-4303C227C9A2}" type="parTrans" cxnId="{BC66D718-1EB7-4682-BB61-619BD6E831CF}">
      <dgm:prSet/>
      <dgm:spPr/>
      <dgm:t>
        <a:bodyPr/>
        <a:lstStyle/>
        <a:p>
          <a:endParaRPr lang="es-CO"/>
        </a:p>
      </dgm:t>
    </dgm:pt>
    <dgm:pt modelId="{1B4BD617-24C9-40A4-A57A-4789F4A2EA5B}" type="sibTrans" cxnId="{BC66D718-1EB7-4682-BB61-619BD6E831CF}">
      <dgm:prSet/>
      <dgm:spPr/>
      <dgm:t>
        <a:bodyPr/>
        <a:lstStyle/>
        <a:p>
          <a:endParaRPr lang="es-CO"/>
        </a:p>
      </dgm:t>
    </dgm:pt>
    <dgm:pt modelId="{58471A0C-F935-4D56-A27A-220C83F2A5E7}" type="pres">
      <dgm:prSet presAssocID="{BF28913F-F730-4208-BA2A-7152FED492D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3CFADFB8-C48A-4DE8-ADF1-628533576C2C}" type="pres">
      <dgm:prSet presAssocID="{64B99540-9A84-4F20-9A85-B2A3ACDAE64D}" presName="root" presStyleCnt="0">
        <dgm:presLayoutVars>
          <dgm:chMax/>
          <dgm:chPref/>
        </dgm:presLayoutVars>
      </dgm:prSet>
      <dgm:spPr/>
    </dgm:pt>
    <dgm:pt modelId="{69778DFE-18D1-4A63-8DE3-6FB29A9BCCA2}" type="pres">
      <dgm:prSet presAssocID="{64B99540-9A84-4F20-9A85-B2A3ACDAE64D}" presName="rootComposite" presStyleCnt="0">
        <dgm:presLayoutVars/>
      </dgm:prSet>
      <dgm:spPr/>
    </dgm:pt>
    <dgm:pt modelId="{15F9D644-36E3-4252-B3FF-3B8A9737BD75}" type="pres">
      <dgm:prSet presAssocID="{64B99540-9A84-4F20-9A85-B2A3ACDAE64D}" presName="ParentAccent" presStyleLbl="alignNode1" presStyleIdx="0" presStyleCnt="1"/>
      <dgm:spPr/>
    </dgm:pt>
    <dgm:pt modelId="{8990104C-FFB3-4B15-BF3F-0A4DCD152B08}" type="pres">
      <dgm:prSet presAssocID="{64B99540-9A84-4F20-9A85-B2A3ACDAE64D}" presName="ParentSmallAccent" presStyleLbl="fgAcc1" presStyleIdx="0" presStyleCnt="1"/>
      <dgm:spPr/>
    </dgm:pt>
    <dgm:pt modelId="{3FD0F0F5-C133-4E6B-8E23-4D56E9336A1C}" type="pres">
      <dgm:prSet presAssocID="{64B99540-9A84-4F20-9A85-B2A3ACDAE64D}" presName="Parent" presStyleLbl="revTx" presStyleIdx="0" presStyleCnt="8" custScaleY="13377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3D40EB-7BBF-4783-AA8F-EE4123DB84DF}" type="pres">
      <dgm:prSet presAssocID="{64B99540-9A84-4F20-9A85-B2A3ACDAE64D}" presName="childShape" presStyleCnt="0">
        <dgm:presLayoutVars>
          <dgm:chMax val="0"/>
          <dgm:chPref val="0"/>
        </dgm:presLayoutVars>
      </dgm:prSet>
      <dgm:spPr/>
    </dgm:pt>
    <dgm:pt modelId="{B4B50953-7BCF-461A-BAF3-0348B75C7E59}" type="pres">
      <dgm:prSet presAssocID="{23010509-9B16-4C17-B320-DF051BC81C4C}" presName="childComposite" presStyleCnt="0">
        <dgm:presLayoutVars>
          <dgm:chMax val="0"/>
          <dgm:chPref val="0"/>
        </dgm:presLayoutVars>
      </dgm:prSet>
      <dgm:spPr/>
    </dgm:pt>
    <dgm:pt modelId="{F2567277-3CED-4687-BB99-450A242C20B0}" type="pres">
      <dgm:prSet presAssocID="{23010509-9B16-4C17-B320-DF051BC81C4C}" presName="ChildAccent" presStyleLbl="solidFgAcc1" presStyleIdx="0" presStyleCnt="7"/>
      <dgm:spPr/>
    </dgm:pt>
    <dgm:pt modelId="{0BC1FB9E-F43B-4296-8D80-DF3BF52880BA}" type="pres">
      <dgm:prSet presAssocID="{23010509-9B16-4C17-B320-DF051BC81C4C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0A88F9-8740-4A7B-BA2E-C6DF1E6CAAEE}" type="pres">
      <dgm:prSet presAssocID="{D050B68C-E635-4285-AA8A-D42704CD0777}" presName="childComposite" presStyleCnt="0">
        <dgm:presLayoutVars>
          <dgm:chMax val="0"/>
          <dgm:chPref val="0"/>
        </dgm:presLayoutVars>
      </dgm:prSet>
      <dgm:spPr/>
    </dgm:pt>
    <dgm:pt modelId="{E47315D1-CB00-40C8-8F89-959CCD54F86A}" type="pres">
      <dgm:prSet presAssocID="{D050B68C-E635-4285-AA8A-D42704CD0777}" presName="ChildAccent" presStyleLbl="solidFgAcc1" presStyleIdx="1" presStyleCnt="7"/>
      <dgm:spPr/>
    </dgm:pt>
    <dgm:pt modelId="{4A71E8B9-DDA2-4360-B5BE-CDE2E5A8E8FD}" type="pres">
      <dgm:prSet presAssocID="{D050B68C-E635-4285-AA8A-D42704CD0777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B0BECE-1C2A-4CA2-ACB3-DD721C9FF45D}" type="pres">
      <dgm:prSet presAssocID="{81449978-377F-4498-9C3E-16BC4D8763CD}" presName="childComposite" presStyleCnt="0">
        <dgm:presLayoutVars>
          <dgm:chMax val="0"/>
          <dgm:chPref val="0"/>
        </dgm:presLayoutVars>
      </dgm:prSet>
      <dgm:spPr/>
    </dgm:pt>
    <dgm:pt modelId="{C0545A86-B8DE-4AE9-9C6B-E3EA9293A9C9}" type="pres">
      <dgm:prSet presAssocID="{81449978-377F-4498-9C3E-16BC4D8763CD}" presName="ChildAccent" presStyleLbl="solidFgAcc1" presStyleIdx="2" presStyleCnt="7"/>
      <dgm:spPr/>
    </dgm:pt>
    <dgm:pt modelId="{C22EB19E-AB2B-4597-9D2B-159A3B0ABD69}" type="pres">
      <dgm:prSet presAssocID="{81449978-377F-4498-9C3E-16BC4D8763CD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1196D4-936C-4A29-A6F9-E06FCCF851CA}" type="pres">
      <dgm:prSet presAssocID="{1A981542-CA3F-4BA2-AA7B-C0AA63A99320}" presName="childComposite" presStyleCnt="0">
        <dgm:presLayoutVars>
          <dgm:chMax val="0"/>
          <dgm:chPref val="0"/>
        </dgm:presLayoutVars>
      </dgm:prSet>
      <dgm:spPr/>
    </dgm:pt>
    <dgm:pt modelId="{7570991E-FA55-455D-AC97-C692E564C265}" type="pres">
      <dgm:prSet presAssocID="{1A981542-CA3F-4BA2-AA7B-C0AA63A99320}" presName="ChildAccent" presStyleLbl="solidFgAcc1" presStyleIdx="3" presStyleCnt="7"/>
      <dgm:spPr/>
    </dgm:pt>
    <dgm:pt modelId="{73579A66-7431-4570-9B15-FEFF801D6B85}" type="pres">
      <dgm:prSet presAssocID="{1A981542-CA3F-4BA2-AA7B-C0AA63A99320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EAD69D-FD7C-4A5C-B879-8EF399FA3A2A}" type="pres">
      <dgm:prSet presAssocID="{9A1465D1-CDCE-41D1-A0F5-999DFD79C6C9}" presName="childComposite" presStyleCnt="0">
        <dgm:presLayoutVars>
          <dgm:chMax val="0"/>
          <dgm:chPref val="0"/>
        </dgm:presLayoutVars>
      </dgm:prSet>
      <dgm:spPr/>
    </dgm:pt>
    <dgm:pt modelId="{FE21F6F5-45E6-46B7-9C28-8E73E461B3B2}" type="pres">
      <dgm:prSet presAssocID="{9A1465D1-CDCE-41D1-A0F5-999DFD79C6C9}" presName="ChildAccent" presStyleLbl="solidFgAcc1" presStyleIdx="4" presStyleCnt="7"/>
      <dgm:spPr/>
    </dgm:pt>
    <dgm:pt modelId="{5EFAF97B-7014-465A-ACB6-17ECB73D8490}" type="pres">
      <dgm:prSet presAssocID="{9A1465D1-CDCE-41D1-A0F5-999DFD79C6C9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8CAE80-B652-4770-A112-41B351C40E67}" type="pres">
      <dgm:prSet presAssocID="{C90009F2-98CA-4CE6-8268-881AA1EEFC5B}" presName="childComposite" presStyleCnt="0">
        <dgm:presLayoutVars>
          <dgm:chMax val="0"/>
          <dgm:chPref val="0"/>
        </dgm:presLayoutVars>
      </dgm:prSet>
      <dgm:spPr/>
    </dgm:pt>
    <dgm:pt modelId="{C5D6715A-70B5-431F-BCC0-2BF2248143AD}" type="pres">
      <dgm:prSet presAssocID="{C90009F2-98CA-4CE6-8268-881AA1EEFC5B}" presName="ChildAccent" presStyleLbl="solidFgAcc1" presStyleIdx="5" presStyleCnt="7"/>
      <dgm:spPr/>
    </dgm:pt>
    <dgm:pt modelId="{0E4AE822-EA4C-408D-8FC7-7BF092593023}" type="pres">
      <dgm:prSet presAssocID="{C90009F2-98CA-4CE6-8268-881AA1EEFC5B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D2533A-8F13-4BF8-B6BC-7558EE1D44DA}" type="pres">
      <dgm:prSet presAssocID="{7DD4C135-5857-464E-8E73-C0AAA4D91F8C}" presName="childComposite" presStyleCnt="0">
        <dgm:presLayoutVars>
          <dgm:chMax val="0"/>
          <dgm:chPref val="0"/>
        </dgm:presLayoutVars>
      </dgm:prSet>
      <dgm:spPr/>
    </dgm:pt>
    <dgm:pt modelId="{0CF2E277-A147-4D76-A8D9-028A390327A1}" type="pres">
      <dgm:prSet presAssocID="{7DD4C135-5857-464E-8E73-C0AAA4D91F8C}" presName="ChildAccent" presStyleLbl="solidFgAcc1" presStyleIdx="6" presStyleCnt="7"/>
      <dgm:spPr/>
    </dgm:pt>
    <dgm:pt modelId="{23FFEB3F-E06D-46FC-8E61-EAAE095017E9}" type="pres">
      <dgm:prSet presAssocID="{7DD4C135-5857-464E-8E73-C0AAA4D91F8C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E843C59-932E-44A1-9DB6-7A10F00D571F}" srcId="{64B99540-9A84-4F20-9A85-B2A3ACDAE64D}" destId="{81449978-377F-4498-9C3E-16BC4D8763CD}" srcOrd="2" destOrd="0" parTransId="{62CD8F93-C2AD-4006-8F96-9827C60E1713}" sibTransId="{D87D6B92-FDB5-4905-B3A1-573F7D3FB1CF}"/>
    <dgm:cxn modelId="{C961DB07-A6BA-4057-A36D-2B48BD4D2A11}" srcId="{64B99540-9A84-4F20-9A85-B2A3ACDAE64D}" destId="{C90009F2-98CA-4CE6-8268-881AA1EEFC5B}" srcOrd="5" destOrd="0" parTransId="{251ECBB7-58DA-46DD-998A-A3FBB60E7D7D}" sibTransId="{FEC4C2B4-297D-4EBE-A50B-5FD566A747DE}"/>
    <dgm:cxn modelId="{F84C56E0-E310-402B-9147-FF393248F727}" srcId="{64B99540-9A84-4F20-9A85-B2A3ACDAE64D}" destId="{9A1465D1-CDCE-41D1-A0F5-999DFD79C6C9}" srcOrd="4" destOrd="0" parTransId="{1C319800-12F0-48A1-9CDD-2E26AD6B5082}" sibTransId="{748978E6-ED95-4EC8-91A3-025B9FD636FC}"/>
    <dgm:cxn modelId="{5E1E8E46-F512-4CB4-A8F7-5737A1026E2F}" srcId="{64B99540-9A84-4F20-9A85-B2A3ACDAE64D}" destId="{23010509-9B16-4C17-B320-DF051BC81C4C}" srcOrd="0" destOrd="0" parTransId="{C9A5E11F-0305-400E-AD2C-4A76D0D89CE2}" sibTransId="{1368F970-7AFA-4DF7-92E5-49AB14B8968E}"/>
    <dgm:cxn modelId="{12F5AB21-EEAA-4388-BA91-FD6548C32A77}" srcId="{64B99540-9A84-4F20-9A85-B2A3ACDAE64D}" destId="{D050B68C-E635-4285-AA8A-D42704CD0777}" srcOrd="1" destOrd="0" parTransId="{766DBF07-DBA6-4A9E-ABA5-F83D3D4F5C8E}" sibTransId="{C7546E51-9248-4C00-979A-25CD03AED8DD}"/>
    <dgm:cxn modelId="{400B9A14-E1D7-4631-B6A6-3DD6363A5E60}" type="presOf" srcId="{1A981542-CA3F-4BA2-AA7B-C0AA63A99320}" destId="{73579A66-7431-4570-9B15-FEFF801D6B85}" srcOrd="0" destOrd="0" presId="urn:microsoft.com/office/officeart/2008/layout/SquareAccentList"/>
    <dgm:cxn modelId="{71E2EC6C-1441-4BEB-8BC8-45ABA19CA29F}" type="presOf" srcId="{81449978-377F-4498-9C3E-16BC4D8763CD}" destId="{C22EB19E-AB2B-4597-9D2B-159A3B0ABD69}" srcOrd="0" destOrd="0" presId="urn:microsoft.com/office/officeart/2008/layout/SquareAccentList"/>
    <dgm:cxn modelId="{BC66D718-1EB7-4682-BB61-619BD6E831CF}" srcId="{64B99540-9A84-4F20-9A85-B2A3ACDAE64D}" destId="{7DD4C135-5857-464E-8E73-C0AAA4D91F8C}" srcOrd="6" destOrd="0" parTransId="{18F7E710-E7BD-4748-8331-4303C227C9A2}" sibTransId="{1B4BD617-24C9-40A4-A57A-4789F4A2EA5B}"/>
    <dgm:cxn modelId="{85884FE3-7908-419D-AF32-13E9B10E7CDA}" type="presOf" srcId="{C90009F2-98CA-4CE6-8268-881AA1EEFC5B}" destId="{0E4AE822-EA4C-408D-8FC7-7BF092593023}" srcOrd="0" destOrd="0" presId="urn:microsoft.com/office/officeart/2008/layout/SquareAccentList"/>
    <dgm:cxn modelId="{923FB3DE-82CA-4E19-A10C-803F19536693}" type="presOf" srcId="{D050B68C-E635-4285-AA8A-D42704CD0777}" destId="{4A71E8B9-DDA2-4360-B5BE-CDE2E5A8E8FD}" srcOrd="0" destOrd="0" presId="urn:microsoft.com/office/officeart/2008/layout/SquareAccentList"/>
    <dgm:cxn modelId="{99AE1ED3-8BEE-45A0-BD90-21BC3495C56E}" type="presOf" srcId="{9A1465D1-CDCE-41D1-A0F5-999DFD79C6C9}" destId="{5EFAF97B-7014-465A-ACB6-17ECB73D8490}" srcOrd="0" destOrd="0" presId="urn:microsoft.com/office/officeart/2008/layout/SquareAccentList"/>
    <dgm:cxn modelId="{4F7F090C-98CA-4744-83AD-41F2B7C6EF30}" type="presOf" srcId="{64B99540-9A84-4F20-9A85-B2A3ACDAE64D}" destId="{3FD0F0F5-C133-4E6B-8E23-4D56E9336A1C}" srcOrd="0" destOrd="0" presId="urn:microsoft.com/office/officeart/2008/layout/SquareAccentList"/>
    <dgm:cxn modelId="{2176C4DF-F2F6-4C77-9D18-7CCA8693F868}" srcId="{BF28913F-F730-4208-BA2A-7152FED492DD}" destId="{64B99540-9A84-4F20-9A85-B2A3ACDAE64D}" srcOrd="0" destOrd="0" parTransId="{FD8BFFEE-152D-4518-ABBF-22A3400169CE}" sibTransId="{8E4F8308-BE81-48CF-8927-7689D1EE120B}"/>
    <dgm:cxn modelId="{D2BA6C47-AEEE-4732-BB12-7AA541DB5A2A}" type="presOf" srcId="{BF28913F-F730-4208-BA2A-7152FED492DD}" destId="{58471A0C-F935-4D56-A27A-220C83F2A5E7}" srcOrd="0" destOrd="0" presId="urn:microsoft.com/office/officeart/2008/layout/SquareAccentList"/>
    <dgm:cxn modelId="{0F203362-D7D4-4C5B-A472-093DEDCDAEC2}" type="presOf" srcId="{7DD4C135-5857-464E-8E73-C0AAA4D91F8C}" destId="{23FFEB3F-E06D-46FC-8E61-EAAE095017E9}" srcOrd="0" destOrd="0" presId="urn:microsoft.com/office/officeart/2008/layout/SquareAccentList"/>
    <dgm:cxn modelId="{20DD44A3-5043-444A-BA12-E1067D654A5D}" srcId="{64B99540-9A84-4F20-9A85-B2A3ACDAE64D}" destId="{1A981542-CA3F-4BA2-AA7B-C0AA63A99320}" srcOrd="3" destOrd="0" parTransId="{E7EB85DB-3F9B-42B6-8A83-A14E91533427}" sibTransId="{3B18CF38-2F1D-46F2-AEFA-AE939ABF86FC}"/>
    <dgm:cxn modelId="{29B953A9-8595-47F7-A976-A291113872E2}" type="presOf" srcId="{23010509-9B16-4C17-B320-DF051BC81C4C}" destId="{0BC1FB9E-F43B-4296-8D80-DF3BF52880BA}" srcOrd="0" destOrd="0" presId="urn:microsoft.com/office/officeart/2008/layout/SquareAccentList"/>
    <dgm:cxn modelId="{93F91FA5-1087-444B-8421-025BCEF09277}" type="presParOf" srcId="{58471A0C-F935-4D56-A27A-220C83F2A5E7}" destId="{3CFADFB8-C48A-4DE8-ADF1-628533576C2C}" srcOrd="0" destOrd="0" presId="urn:microsoft.com/office/officeart/2008/layout/SquareAccentList"/>
    <dgm:cxn modelId="{CA75F016-F6E0-49A3-A667-DA52FBADBD1F}" type="presParOf" srcId="{3CFADFB8-C48A-4DE8-ADF1-628533576C2C}" destId="{69778DFE-18D1-4A63-8DE3-6FB29A9BCCA2}" srcOrd="0" destOrd="0" presId="urn:microsoft.com/office/officeart/2008/layout/SquareAccentList"/>
    <dgm:cxn modelId="{DA59DD23-81C5-4D34-92E9-EEC6F638EC3A}" type="presParOf" srcId="{69778DFE-18D1-4A63-8DE3-6FB29A9BCCA2}" destId="{15F9D644-36E3-4252-B3FF-3B8A9737BD75}" srcOrd="0" destOrd="0" presId="urn:microsoft.com/office/officeart/2008/layout/SquareAccentList"/>
    <dgm:cxn modelId="{FD6076E2-C532-4B2E-A72F-1CAD25084523}" type="presParOf" srcId="{69778DFE-18D1-4A63-8DE3-6FB29A9BCCA2}" destId="{8990104C-FFB3-4B15-BF3F-0A4DCD152B08}" srcOrd="1" destOrd="0" presId="urn:microsoft.com/office/officeart/2008/layout/SquareAccentList"/>
    <dgm:cxn modelId="{35251C4F-2BD5-444B-915B-7F47D3163F01}" type="presParOf" srcId="{69778DFE-18D1-4A63-8DE3-6FB29A9BCCA2}" destId="{3FD0F0F5-C133-4E6B-8E23-4D56E9336A1C}" srcOrd="2" destOrd="0" presId="urn:microsoft.com/office/officeart/2008/layout/SquareAccentList"/>
    <dgm:cxn modelId="{EBCEBA18-917D-4107-98D4-5A0A06325F96}" type="presParOf" srcId="{3CFADFB8-C48A-4DE8-ADF1-628533576C2C}" destId="{3D3D40EB-7BBF-4783-AA8F-EE4123DB84DF}" srcOrd="1" destOrd="0" presId="urn:microsoft.com/office/officeart/2008/layout/SquareAccentList"/>
    <dgm:cxn modelId="{FE3AEEF3-0873-4A90-9994-9B8E2B682739}" type="presParOf" srcId="{3D3D40EB-7BBF-4783-AA8F-EE4123DB84DF}" destId="{B4B50953-7BCF-461A-BAF3-0348B75C7E59}" srcOrd="0" destOrd="0" presId="urn:microsoft.com/office/officeart/2008/layout/SquareAccentList"/>
    <dgm:cxn modelId="{ECF079D6-6743-46ED-A2FA-E88000EF2F7B}" type="presParOf" srcId="{B4B50953-7BCF-461A-BAF3-0348B75C7E59}" destId="{F2567277-3CED-4687-BB99-450A242C20B0}" srcOrd="0" destOrd="0" presId="urn:microsoft.com/office/officeart/2008/layout/SquareAccentList"/>
    <dgm:cxn modelId="{47F9FE4F-E99D-47C9-BD93-18983BF967E4}" type="presParOf" srcId="{B4B50953-7BCF-461A-BAF3-0348B75C7E59}" destId="{0BC1FB9E-F43B-4296-8D80-DF3BF52880BA}" srcOrd="1" destOrd="0" presId="urn:microsoft.com/office/officeart/2008/layout/SquareAccentList"/>
    <dgm:cxn modelId="{E3AB5EDB-C73A-4B37-9E9F-EBCA38884467}" type="presParOf" srcId="{3D3D40EB-7BBF-4783-AA8F-EE4123DB84DF}" destId="{D80A88F9-8740-4A7B-BA2E-C6DF1E6CAAEE}" srcOrd="1" destOrd="0" presId="urn:microsoft.com/office/officeart/2008/layout/SquareAccentList"/>
    <dgm:cxn modelId="{E2193146-402A-4CEA-8FCE-C07539C7C53E}" type="presParOf" srcId="{D80A88F9-8740-4A7B-BA2E-C6DF1E6CAAEE}" destId="{E47315D1-CB00-40C8-8F89-959CCD54F86A}" srcOrd="0" destOrd="0" presId="urn:microsoft.com/office/officeart/2008/layout/SquareAccentList"/>
    <dgm:cxn modelId="{C85B4B99-35CE-46F1-AB87-A7584DC1C5BA}" type="presParOf" srcId="{D80A88F9-8740-4A7B-BA2E-C6DF1E6CAAEE}" destId="{4A71E8B9-DDA2-4360-B5BE-CDE2E5A8E8FD}" srcOrd="1" destOrd="0" presId="urn:microsoft.com/office/officeart/2008/layout/SquareAccentList"/>
    <dgm:cxn modelId="{E6757CCB-409B-4875-94E1-901654F34B0A}" type="presParOf" srcId="{3D3D40EB-7BBF-4783-AA8F-EE4123DB84DF}" destId="{C6B0BECE-1C2A-4CA2-ACB3-DD721C9FF45D}" srcOrd="2" destOrd="0" presId="urn:microsoft.com/office/officeart/2008/layout/SquareAccentList"/>
    <dgm:cxn modelId="{E2E678E6-580B-45EF-A346-5B845F3FFD0A}" type="presParOf" srcId="{C6B0BECE-1C2A-4CA2-ACB3-DD721C9FF45D}" destId="{C0545A86-B8DE-4AE9-9C6B-E3EA9293A9C9}" srcOrd="0" destOrd="0" presId="urn:microsoft.com/office/officeart/2008/layout/SquareAccentList"/>
    <dgm:cxn modelId="{BCBD0EEA-87AA-4FC6-8042-7A5A0BC43BCA}" type="presParOf" srcId="{C6B0BECE-1C2A-4CA2-ACB3-DD721C9FF45D}" destId="{C22EB19E-AB2B-4597-9D2B-159A3B0ABD69}" srcOrd="1" destOrd="0" presId="urn:microsoft.com/office/officeart/2008/layout/SquareAccentList"/>
    <dgm:cxn modelId="{FE90C268-7F0C-48EF-B31F-1C3C703C8630}" type="presParOf" srcId="{3D3D40EB-7BBF-4783-AA8F-EE4123DB84DF}" destId="{8E1196D4-936C-4A29-A6F9-E06FCCF851CA}" srcOrd="3" destOrd="0" presId="urn:microsoft.com/office/officeart/2008/layout/SquareAccentList"/>
    <dgm:cxn modelId="{61FB5BDB-F2D5-4176-A676-7EA6EB159EB9}" type="presParOf" srcId="{8E1196D4-936C-4A29-A6F9-E06FCCF851CA}" destId="{7570991E-FA55-455D-AC97-C692E564C265}" srcOrd="0" destOrd="0" presId="urn:microsoft.com/office/officeart/2008/layout/SquareAccentList"/>
    <dgm:cxn modelId="{BFE13D98-A0FC-45F7-B3F0-9CDB1EB92FBE}" type="presParOf" srcId="{8E1196D4-936C-4A29-A6F9-E06FCCF851CA}" destId="{73579A66-7431-4570-9B15-FEFF801D6B85}" srcOrd="1" destOrd="0" presId="urn:microsoft.com/office/officeart/2008/layout/SquareAccentList"/>
    <dgm:cxn modelId="{5D748150-FA78-4A2D-B85E-AC3940961C5F}" type="presParOf" srcId="{3D3D40EB-7BBF-4783-AA8F-EE4123DB84DF}" destId="{44EAD69D-FD7C-4A5C-B879-8EF399FA3A2A}" srcOrd="4" destOrd="0" presId="urn:microsoft.com/office/officeart/2008/layout/SquareAccentList"/>
    <dgm:cxn modelId="{A0CA9171-E8F1-477B-ABC2-BD06F1916A7E}" type="presParOf" srcId="{44EAD69D-FD7C-4A5C-B879-8EF399FA3A2A}" destId="{FE21F6F5-45E6-46B7-9C28-8E73E461B3B2}" srcOrd="0" destOrd="0" presId="urn:microsoft.com/office/officeart/2008/layout/SquareAccentList"/>
    <dgm:cxn modelId="{11E7CBF9-5001-44BD-8437-6725B5A08F3C}" type="presParOf" srcId="{44EAD69D-FD7C-4A5C-B879-8EF399FA3A2A}" destId="{5EFAF97B-7014-465A-ACB6-17ECB73D8490}" srcOrd="1" destOrd="0" presId="urn:microsoft.com/office/officeart/2008/layout/SquareAccentList"/>
    <dgm:cxn modelId="{95C408CF-93AA-4368-AC79-43EB247B81C9}" type="presParOf" srcId="{3D3D40EB-7BBF-4783-AA8F-EE4123DB84DF}" destId="{028CAE80-B652-4770-A112-41B351C40E67}" srcOrd="5" destOrd="0" presId="urn:microsoft.com/office/officeart/2008/layout/SquareAccentList"/>
    <dgm:cxn modelId="{C396CEF2-C0F9-4F55-ABAB-B293CADD3EA2}" type="presParOf" srcId="{028CAE80-B652-4770-A112-41B351C40E67}" destId="{C5D6715A-70B5-431F-BCC0-2BF2248143AD}" srcOrd="0" destOrd="0" presId="urn:microsoft.com/office/officeart/2008/layout/SquareAccentList"/>
    <dgm:cxn modelId="{6AF753DE-66BC-44E7-A73E-03E15D1DEDDE}" type="presParOf" srcId="{028CAE80-B652-4770-A112-41B351C40E67}" destId="{0E4AE822-EA4C-408D-8FC7-7BF092593023}" srcOrd="1" destOrd="0" presId="urn:microsoft.com/office/officeart/2008/layout/SquareAccentList"/>
    <dgm:cxn modelId="{88868E70-8A87-4EF6-AB22-2FD41D9C20D2}" type="presParOf" srcId="{3D3D40EB-7BBF-4783-AA8F-EE4123DB84DF}" destId="{97D2533A-8F13-4BF8-B6BC-7558EE1D44DA}" srcOrd="6" destOrd="0" presId="urn:microsoft.com/office/officeart/2008/layout/SquareAccentList"/>
    <dgm:cxn modelId="{E9E46BD0-1451-414E-852A-2B12D0C9DC57}" type="presParOf" srcId="{97D2533A-8F13-4BF8-B6BC-7558EE1D44DA}" destId="{0CF2E277-A147-4D76-A8D9-028A390327A1}" srcOrd="0" destOrd="0" presId="urn:microsoft.com/office/officeart/2008/layout/SquareAccentList"/>
    <dgm:cxn modelId="{B03734F1-3CF7-4EDA-B7A1-F6C17B384611}" type="presParOf" srcId="{97D2533A-8F13-4BF8-B6BC-7558EE1D44DA}" destId="{23FFEB3F-E06D-46FC-8E61-EAAE095017E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2596B6-BC2E-424C-93B6-D37AA90D9FBD}" type="doc">
      <dgm:prSet loTypeId="urn:microsoft.com/office/officeart/2008/layout/Square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9F96148-F938-4A98-8BBE-691FDE56545B}">
      <dgm:prSet phldrT="[Texto]" custT="1"/>
      <dgm:spPr/>
      <dgm:t>
        <a:bodyPr/>
        <a:lstStyle/>
        <a:p>
          <a:r>
            <a:rPr lang="es-CO" sz="1200" b="1" dirty="0" smtClean="0"/>
            <a:t>Modelo Usuario y Modelo Contexto</a:t>
          </a:r>
          <a:endParaRPr lang="es-CO" sz="1200" b="1" dirty="0"/>
        </a:p>
      </dgm:t>
    </dgm:pt>
    <dgm:pt modelId="{B534CEA3-43A5-4E62-A1D9-EE144BC2E5EC}" type="parTrans" cxnId="{972C7884-E4D6-4B31-83FD-9B4D6FA8C901}">
      <dgm:prSet/>
      <dgm:spPr/>
      <dgm:t>
        <a:bodyPr/>
        <a:lstStyle/>
        <a:p>
          <a:endParaRPr lang="es-CO" sz="1200"/>
        </a:p>
      </dgm:t>
    </dgm:pt>
    <dgm:pt modelId="{8A0B9D69-DEAE-4A40-B2D7-58BDC457CB86}" type="sibTrans" cxnId="{972C7884-E4D6-4B31-83FD-9B4D6FA8C901}">
      <dgm:prSet/>
      <dgm:spPr/>
      <dgm:t>
        <a:bodyPr/>
        <a:lstStyle/>
        <a:p>
          <a:endParaRPr lang="es-CO" sz="1200"/>
        </a:p>
      </dgm:t>
    </dgm:pt>
    <dgm:pt modelId="{B6D978F9-1F4A-4DCA-BE3C-4341EA897F84}">
      <dgm:prSet phldrT="[Texto]" custT="1"/>
      <dgm:spPr/>
      <dgm:t>
        <a:bodyPr/>
        <a:lstStyle/>
        <a:p>
          <a:r>
            <a:rPr lang="es-CO" sz="1200" dirty="0" smtClean="0"/>
            <a:t>(Vrieze,2006)</a:t>
          </a:r>
          <a:endParaRPr lang="es-CO" sz="1200" dirty="0"/>
        </a:p>
      </dgm:t>
    </dgm:pt>
    <dgm:pt modelId="{CA0D17D9-2A79-4713-9C6D-3A281630F70D}" type="parTrans" cxnId="{8A215A18-7355-49CE-8CA0-2672ED458AEC}">
      <dgm:prSet/>
      <dgm:spPr/>
      <dgm:t>
        <a:bodyPr/>
        <a:lstStyle/>
        <a:p>
          <a:endParaRPr lang="es-CO" sz="1200"/>
        </a:p>
      </dgm:t>
    </dgm:pt>
    <dgm:pt modelId="{58B436DE-FF24-44D5-8FBC-708408C24BEE}" type="sibTrans" cxnId="{8A215A18-7355-49CE-8CA0-2672ED458AEC}">
      <dgm:prSet/>
      <dgm:spPr/>
      <dgm:t>
        <a:bodyPr/>
        <a:lstStyle/>
        <a:p>
          <a:endParaRPr lang="es-CO" sz="1200"/>
        </a:p>
      </dgm:t>
    </dgm:pt>
    <dgm:pt modelId="{D25F6557-1158-489B-9BFE-33DA15FE4292}">
      <dgm:prSet phldrT="[Texto]" custT="1"/>
      <dgm:spPr/>
      <dgm:t>
        <a:bodyPr/>
        <a:lstStyle/>
        <a:p>
          <a:r>
            <a:rPr lang="es-CO" sz="1200" dirty="0" smtClean="0"/>
            <a:t>(Feisst,2008)</a:t>
          </a:r>
          <a:endParaRPr lang="es-CO" sz="1200" dirty="0"/>
        </a:p>
      </dgm:t>
    </dgm:pt>
    <dgm:pt modelId="{C3333D1D-6DBC-4F7B-9B9E-42A0732A8960}" type="parTrans" cxnId="{5B6F7C28-C80E-4362-B82E-8BEE22CD4A99}">
      <dgm:prSet/>
      <dgm:spPr/>
      <dgm:t>
        <a:bodyPr/>
        <a:lstStyle/>
        <a:p>
          <a:endParaRPr lang="es-CO" sz="1200"/>
        </a:p>
      </dgm:t>
    </dgm:pt>
    <dgm:pt modelId="{8AD5BA57-2CFB-4F63-8629-0AF77F679EE3}" type="sibTrans" cxnId="{5B6F7C28-C80E-4362-B82E-8BEE22CD4A99}">
      <dgm:prSet/>
      <dgm:spPr/>
      <dgm:t>
        <a:bodyPr/>
        <a:lstStyle/>
        <a:p>
          <a:endParaRPr lang="es-CO" sz="1200"/>
        </a:p>
      </dgm:t>
    </dgm:pt>
    <dgm:pt modelId="{2524B60B-A13F-44E0-8DEF-D3FD3C188E5B}">
      <dgm:prSet phldrT="[Texto]" custT="1"/>
      <dgm:spPr/>
      <dgm:t>
        <a:bodyPr/>
        <a:lstStyle/>
        <a:p>
          <a:r>
            <a:rPr lang="es-CO" sz="1200" dirty="0" smtClean="0"/>
            <a:t>(Eyharabide,2005)</a:t>
          </a:r>
          <a:endParaRPr lang="es-CO" sz="1200" dirty="0"/>
        </a:p>
      </dgm:t>
    </dgm:pt>
    <dgm:pt modelId="{49A8E7D1-312D-4BB0-A231-216923A614F5}" type="parTrans" cxnId="{EFFAE150-06BA-4666-BAAA-D4B4D656C56F}">
      <dgm:prSet/>
      <dgm:spPr/>
      <dgm:t>
        <a:bodyPr/>
        <a:lstStyle/>
        <a:p>
          <a:endParaRPr lang="es-CO" sz="1200"/>
        </a:p>
      </dgm:t>
    </dgm:pt>
    <dgm:pt modelId="{BAFA5363-5082-44C1-A81E-55BFD9C876A3}" type="sibTrans" cxnId="{EFFAE150-06BA-4666-BAAA-D4B4D656C56F}">
      <dgm:prSet/>
      <dgm:spPr/>
      <dgm:t>
        <a:bodyPr/>
        <a:lstStyle/>
        <a:p>
          <a:endParaRPr lang="es-CO" sz="1200"/>
        </a:p>
      </dgm:t>
    </dgm:pt>
    <dgm:pt modelId="{B54B4805-7C20-4D43-8073-841B2B52F4CF}">
      <dgm:prSet phldrT="[Texto]" custT="1"/>
      <dgm:spPr/>
      <dgm:t>
        <a:bodyPr/>
        <a:lstStyle/>
        <a:p>
          <a:r>
            <a:rPr lang="es-CO" sz="1200" dirty="0" smtClean="0"/>
            <a:t>(Gonzales,2008)</a:t>
          </a:r>
          <a:endParaRPr lang="es-CO" sz="1200" dirty="0"/>
        </a:p>
      </dgm:t>
    </dgm:pt>
    <dgm:pt modelId="{7E97F443-CFB5-4EED-81CD-CF8D90BBBA1D}" type="parTrans" cxnId="{97410783-66C8-4612-B0C5-5A2784028DFE}">
      <dgm:prSet/>
      <dgm:spPr/>
      <dgm:t>
        <a:bodyPr/>
        <a:lstStyle/>
        <a:p>
          <a:endParaRPr lang="es-CO" sz="1200"/>
        </a:p>
      </dgm:t>
    </dgm:pt>
    <dgm:pt modelId="{C965A8C6-566C-4118-A0E3-254BBF92B22F}" type="sibTrans" cxnId="{97410783-66C8-4612-B0C5-5A2784028DFE}">
      <dgm:prSet/>
      <dgm:spPr/>
      <dgm:t>
        <a:bodyPr/>
        <a:lstStyle/>
        <a:p>
          <a:endParaRPr lang="es-CO" sz="1200"/>
        </a:p>
      </dgm:t>
    </dgm:pt>
    <dgm:pt modelId="{9837E56F-933B-4FA1-84D3-AE4A969F532C}">
      <dgm:prSet phldrT="[Texto]" custT="1"/>
      <dgm:spPr/>
      <dgm:t>
        <a:bodyPr/>
        <a:lstStyle/>
        <a:p>
          <a:r>
            <a:rPr lang="es-CO" sz="1200" dirty="0" smtClean="0"/>
            <a:t>(Coutand,2008)</a:t>
          </a:r>
          <a:endParaRPr lang="es-CO" sz="1200" dirty="0"/>
        </a:p>
      </dgm:t>
    </dgm:pt>
    <dgm:pt modelId="{87A882D7-E107-4A30-91E0-F16382CC59C0}" type="parTrans" cxnId="{25791F31-FC8A-4B1F-9747-58B75FD87CDC}">
      <dgm:prSet/>
      <dgm:spPr/>
      <dgm:t>
        <a:bodyPr/>
        <a:lstStyle/>
        <a:p>
          <a:endParaRPr lang="es-CO" sz="1200"/>
        </a:p>
      </dgm:t>
    </dgm:pt>
    <dgm:pt modelId="{C93ED0E7-B4D8-4198-B334-53CA5340943C}" type="sibTrans" cxnId="{25791F31-FC8A-4B1F-9747-58B75FD87CDC}">
      <dgm:prSet/>
      <dgm:spPr/>
      <dgm:t>
        <a:bodyPr/>
        <a:lstStyle/>
        <a:p>
          <a:endParaRPr lang="es-CO" sz="1200"/>
        </a:p>
      </dgm:t>
    </dgm:pt>
    <dgm:pt modelId="{3A762F75-5C02-402C-AE2F-DEC3BECD0A40}">
      <dgm:prSet phldrT="[Texto]" custT="1"/>
      <dgm:spPr/>
      <dgm:t>
        <a:bodyPr/>
        <a:lstStyle/>
        <a:p>
          <a:r>
            <a:rPr lang="es-CO" sz="1200" dirty="0" smtClean="0"/>
            <a:t>(Heikk,2002)</a:t>
          </a:r>
          <a:endParaRPr lang="es-CO" sz="1200" dirty="0"/>
        </a:p>
      </dgm:t>
    </dgm:pt>
    <dgm:pt modelId="{FF142C16-942B-475A-A5D5-820ECF7B23AC}" type="parTrans" cxnId="{70511B3E-EDE0-4BA8-BF6E-237B1687166F}">
      <dgm:prSet/>
      <dgm:spPr/>
      <dgm:t>
        <a:bodyPr/>
        <a:lstStyle/>
        <a:p>
          <a:endParaRPr lang="es-CO" sz="1200"/>
        </a:p>
      </dgm:t>
    </dgm:pt>
    <dgm:pt modelId="{1FB5B9AE-103C-4AAE-AB03-EFE8F37D4744}" type="sibTrans" cxnId="{70511B3E-EDE0-4BA8-BF6E-237B1687166F}">
      <dgm:prSet/>
      <dgm:spPr/>
      <dgm:t>
        <a:bodyPr/>
        <a:lstStyle/>
        <a:p>
          <a:endParaRPr lang="es-CO" sz="1200"/>
        </a:p>
      </dgm:t>
    </dgm:pt>
    <dgm:pt modelId="{C2BE3860-4D21-47D3-97F8-03130681294C}">
      <dgm:prSet phldrT="[Texto]" custT="1"/>
      <dgm:spPr/>
      <dgm:t>
        <a:bodyPr/>
        <a:lstStyle/>
        <a:p>
          <a:r>
            <a:rPr lang="es-CO" sz="1200" dirty="0" smtClean="0"/>
            <a:t>(</a:t>
          </a:r>
          <a:r>
            <a:rPr lang="es-CO" sz="1200" dirty="0" err="1" smtClean="0"/>
            <a:t>Schilit</a:t>
          </a:r>
          <a:r>
            <a:rPr lang="es-CO" sz="1200" dirty="0" smtClean="0"/>
            <a:t>, Bill N,1994)</a:t>
          </a:r>
          <a:endParaRPr lang="es-CO" sz="1200" dirty="0"/>
        </a:p>
      </dgm:t>
    </dgm:pt>
    <dgm:pt modelId="{8150AD1B-EC21-4894-A492-0A737EE8580D}" type="parTrans" cxnId="{5D99C79B-16DF-4845-B662-F749300C2ACC}">
      <dgm:prSet/>
      <dgm:spPr/>
      <dgm:t>
        <a:bodyPr/>
        <a:lstStyle/>
        <a:p>
          <a:endParaRPr lang="es-CO" sz="1200"/>
        </a:p>
      </dgm:t>
    </dgm:pt>
    <dgm:pt modelId="{20161A3C-6CB8-417C-A293-6893F9D207BB}" type="sibTrans" cxnId="{5D99C79B-16DF-4845-B662-F749300C2ACC}">
      <dgm:prSet/>
      <dgm:spPr/>
      <dgm:t>
        <a:bodyPr/>
        <a:lstStyle/>
        <a:p>
          <a:endParaRPr lang="es-CO" sz="1200"/>
        </a:p>
      </dgm:t>
    </dgm:pt>
    <dgm:pt modelId="{B5049C55-016A-4C11-82EB-8BEE0DDC9871}">
      <dgm:prSet phldrT="[Texto]" custT="1"/>
      <dgm:spPr/>
      <dgm:t>
        <a:bodyPr/>
        <a:lstStyle/>
        <a:p>
          <a:r>
            <a:rPr lang="es-CO" sz="1200" dirty="0" smtClean="0"/>
            <a:t>(Bauer,2011)</a:t>
          </a:r>
          <a:endParaRPr lang="es-CO" sz="1200" dirty="0"/>
        </a:p>
      </dgm:t>
    </dgm:pt>
    <dgm:pt modelId="{D99F905B-07D5-4FEB-9A7D-0149BF477BEE}" type="parTrans" cxnId="{C2FB2383-67F3-4870-AF3B-F8FF3D4DD24E}">
      <dgm:prSet/>
      <dgm:spPr/>
      <dgm:t>
        <a:bodyPr/>
        <a:lstStyle/>
        <a:p>
          <a:endParaRPr lang="es-CO" sz="1200"/>
        </a:p>
      </dgm:t>
    </dgm:pt>
    <dgm:pt modelId="{206046F0-BED7-442A-9D60-953B82468E09}" type="sibTrans" cxnId="{C2FB2383-67F3-4870-AF3B-F8FF3D4DD24E}">
      <dgm:prSet/>
      <dgm:spPr/>
      <dgm:t>
        <a:bodyPr/>
        <a:lstStyle/>
        <a:p>
          <a:endParaRPr lang="es-CO" sz="1200"/>
        </a:p>
      </dgm:t>
    </dgm:pt>
    <dgm:pt modelId="{E883F34F-EF81-4ACF-9C91-499B3FAF1A85}">
      <dgm:prSet phldrT="[Texto]" custT="1"/>
      <dgm:spPr/>
      <dgm:t>
        <a:bodyPr/>
        <a:lstStyle/>
        <a:p>
          <a:r>
            <a:rPr lang="es-CO" sz="1200" dirty="0" smtClean="0"/>
            <a:t>(Najar,2009)</a:t>
          </a:r>
          <a:endParaRPr lang="es-CO" sz="1200" dirty="0"/>
        </a:p>
      </dgm:t>
    </dgm:pt>
    <dgm:pt modelId="{6496F919-0851-4629-9E45-A69D89A4909A}" type="parTrans" cxnId="{7A15D2AD-12DE-4C24-9168-4A8D060488DB}">
      <dgm:prSet/>
      <dgm:spPr/>
      <dgm:t>
        <a:bodyPr/>
        <a:lstStyle/>
        <a:p>
          <a:endParaRPr lang="es-CO" sz="1200"/>
        </a:p>
      </dgm:t>
    </dgm:pt>
    <dgm:pt modelId="{3B50A9B0-6EB3-4146-8782-451ED5BF0B7D}" type="sibTrans" cxnId="{7A15D2AD-12DE-4C24-9168-4A8D060488DB}">
      <dgm:prSet/>
      <dgm:spPr/>
      <dgm:t>
        <a:bodyPr/>
        <a:lstStyle/>
        <a:p>
          <a:endParaRPr lang="es-CO" sz="1200"/>
        </a:p>
      </dgm:t>
    </dgm:pt>
    <dgm:pt modelId="{5B09B33C-1266-4F2F-9278-0BDE94F97558}">
      <dgm:prSet phldrT="[Texto]" custT="1"/>
      <dgm:spPr/>
      <dgm:t>
        <a:bodyPr/>
        <a:lstStyle/>
        <a:p>
          <a:r>
            <a:rPr lang="es-CO" sz="1200" dirty="0" smtClean="0"/>
            <a:t>(Gomez,2009)</a:t>
          </a:r>
          <a:endParaRPr lang="es-CO" sz="1200" dirty="0"/>
        </a:p>
      </dgm:t>
    </dgm:pt>
    <dgm:pt modelId="{16175D31-379C-4BAF-AE61-07C921419792}" type="parTrans" cxnId="{94DF249E-7527-4D01-9442-B42C81CBACA4}">
      <dgm:prSet/>
      <dgm:spPr/>
      <dgm:t>
        <a:bodyPr/>
        <a:lstStyle/>
        <a:p>
          <a:endParaRPr lang="es-CO" sz="1200"/>
        </a:p>
      </dgm:t>
    </dgm:pt>
    <dgm:pt modelId="{63D3BB4A-6E39-4FD4-A6DB-480D47E84987}" type="sibTrans" cxnId="{94DF249E-7527-4D01-9442-B42C81CBACA4}">
      <dgm:prSet/>
      <dgm:spPr/>
      <dgm:t>
        <a:bodyPr/>
        <a:lstStyle/>
        <a:p>
          <a:endParaRPr lang="es-CO" sz="1200"/>
        </a:p>
      </dgm:t>
    </dgm:pt>
    <dgm:pt modelId="{0273E8AF-D1F0-45C2-8C4B-167E5BA36FE8}">
      <dgm:prSet phldrT="[Texto]" custT="1"/>
      <dgm:spPr/>
      <dgm:t>
        <a:bodyPr/>
        <a:lstStyle/>
        <a:p>
          <a:r>
            <a:rPr lang="es-CO" sz="1200" dirty="0" smtClean="0"/>
            <a:t>(Hervás,2010)</a:t>
          </a:r>
          <a:endParaRPr lang="es-CO" sz="1200" dirty="0"/>
        </a:p>
      </dgm:t>
    </dgm:pt>
    <dgm:pt modelId="{E567CEFF-377D-45A2-B59A-ED552900D6B2}" type="parTrans" cxnId="{E61A6EB1-D65B-4424-B44D-65BF9F9BC772}">
      <dgm:prSet/>
      <dgm:spPr/>
      <dgm:t>
        <a:bodyPr/>
        <a:lstStyle/>
        <a:p>
          <a:endParaRPr lang="es-CO" sz="1200"/>
        </a:p>
      </dgm:t>
    </dgm:pt>
    <dgm:pt modelId="{7D6E656B-B271-4359-BC9D-36E3AF7D4CA3}" type="sibTrans" cxnId="{E61A6EB1-D65B-4424-B44D-65BF9F9BC772}">
      <dgm:prSet/>
      <dgm:spPr/>
      <dgm:t>
        <a:bodyPr/>
        <a:lstStyle/>
        <a:p>
          <a:endParaRPr lang="es-CO" sz="1200"/>
        </a:p>
      </dgm:t>
    </dgm:pt>
    <dgm:pt modelId="{180B6415-62A2-4C8D-8CAF-8A819B5C5892}" type="pres">
      <dgm:prSet presAssocID="{C12596B6-BC2E-424C-93B6-D37AA90D9FB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02375CA-902A-4070-8506-B5972F56EAC2}" type="pres">
      <dgm:prSet presAssocID="{89F96148-F938-4A98-8BBE-691FDE56545B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CO"/>
        </a:p>
      </dgm:t>
    </dgm:pt>
    <dgm:pt modelId="{0359D1EF-BA05-491E-B439-6B88869433B9}" type="pres">
      <dgm:prSet presAssocID="{89F96148-F938-4A98-8BBE-691FDE56545B}" presName="rootComposite" presStyleCnt="0">
        <dgm:presLayoutVars/>
      </dgm:prSet>
      <dgm:spPr/>
      <dgm:t>
        <a:bodyPr/>
        <a:lstStyle/>
        <a:p>
          <a:endParaRPr lang="es-CO"/>
        </a:p>
      </dgm:t>
    </dgm:pt>
    <dgm:pt modelId="{E4ED0A9B-6EE1-4914-BAF1-CE1F0609D331}" type="pres">
      <dgm:prSet presAssocID="{89F96148-F938-4A98-8BBE-691FDE56545B}" presName="ParentAccent" presStyleLbl="alignNode1" presStyleIdx="0" presStyleCnt="1"/>
      <dgm:spPr/>
      <dgm:t>
        <a:bodyPr/>
        <a:lstStyle/>
        <a:p>
          <a:endParaRPr lang="es-CO"/>
        </a:p>
      </dgm:t>
    </dgm:pt>
    <dgm:pt modelId="{A96234B9-1D7B-4577-AB1C-32B5E2B5EF88}" type="pres">
      <dgm:prSet presAssocID="{89F96148-F938-4A98-8BBE-691FDE56545B}" presName="ParentSmallAccent" presStyleLbl="fgAcc1" presStyleIdx="0" presStyleCnt="1"/>
      <dgm:spPr/>
      <dgm:t>
        <a:bodyPr/>
        <a:lstStyle/>
        <a:p>
          <a:endParaRPr lang="es-CO"/>
        </a:p>
      </dgm:t>
    </dgm:pt>
    <dgm:pt modelId="{F2596F95-D18D-40E9-BDC1-6B8ECDB1AE2F}" type="pres">
      <dgm:prSet presAssocID="{89F96148-F938-4A98-8BBE-691FDE56545B}" presName="Parent" presStyleLbl="revTx" presStyleIdx="0" presStyleCnt="12" custScaleY="13377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2EC284-3182-4FD4-BADA-5297627F8B00}" type="pres">
      <dgm:prSet presAssocID="{89F96148-F938-4A98-8BBE-691FDE56545B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8E3676CB-782E-4750-B2F2-F755F00007FA}" type="pres">
      <dgm:prSet presAssocID="{C2BE3860-4D21-47D3-97F8-03130681294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74770DC-D983-4059-837B-B72A8865ED3F}" type="pres">
      <dgm:prSet presAssocID="{C2BE3860-4D21-47D3-97F8-03130681294C}" presName="ChildAccent" presStyleLbl="solidFgAcc1" presStyleIdx="0" presStyleCnt="11"/>
      <dgm:spPr/>
      <dgm:t>
        <a:bodyPr/>
        <a:lstStyle/>
        <a:p>
          <a:endParaRPr lang="es-CO"/>
        </a:p>
      </dgm:t>
    </dgm:pt>
    <dgm:pt modelId="{C225BD23-83FD-4295-8DA1-81ED812F135B}" type="pres">
      <dgm:prSet presAssocID="{C2BE3860-4D21-47D3-97F8-03130681294C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306050-2B4E-4B5A-ADD9-04C25086333C}" type="pres">
      <dgm:prSet presAssocID="{3A762F75-5C02-402C-AE2F-DEC3BECD0A4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B11E871-3B83-4887-9944-FB3FBDCC1FD2}" type="pres">
      <dgm:prSet presAssocID="{3A762F75-5C02-402C-AE2F-DEC3BECD0A40}" presName="ChildAccent" presStyleLbl="solidFgAcc1" presStyleIdx="1" presStyleCnt="11"/>
      <dgm:spPr/>
      <dgm:t>
        <a:bodyPr/>
        <a:lstStyle/>
        <a:p>
          <a:endParaRPr lang="es-CO"/>
        </a:p>
      </dgm:t>
    </dgm:pt>
    <dgm:pt modelId="{9122A4B7-92AD-4DBB-9697-ED1E2F399CA3}" type="pres">
      <dgm:prSet presAssocID="{3A762F75-5C02-402C-AE2F-DEC3BECD0A40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DE48CD-EFA4-4B54-8267-8F8EAD614097}" type="pres">
      <dgm:prSet presAssocID="{2524B60B-A13F-44E0-8DEF-D3FD3C188E5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0916A967-F5F7-4098-9E0F-96A3F0760212}" type="pres">
      <dgm:prSet presAssocID="{2524B60B-A13F-44E0-8DEF-D3FD3C188E5B}" presName="ChildAccent" presStyleLbl="solidFgAcc1" presStyleIdx="2" presStyleCnt="11"/>
      <dgm:spPr/>
      <dgm:t>
        <a:bodyPr/>
        <a:lstStyle/>
        <a:p>
          <a:endParaRPr lang="es-CO"/>
        </a:p>
      </dgm:t>
    </dgm:pt>
    <dgm:pt modelId="{0C0C33FF-C3D3-48FD-BDC1-7FFB5C022C8A}" type="pres">
      <dgm:prSet presAssocID="{2524B60B-A13F-44E0-8DEF-D3FD3C188E5B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BCAB22-A14A-4628-815A-A080AB325EDB}" type="pres">
      <dgm:prSet presAssocID="{B6D978F9-1F4A-4DCA-BE3C-4341EA897F8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BDF2512F-944D-4DF5-9F27-5B4C9D423953}" type="pres">
      <dgm:prSet presAssocID="{B6D978F9-1F4A-4DCA-BE3C-4341EA897F84}" presName="ChildAccent" presStyleLbl="solidFgAcc1" presStyleIdx="3" presStyleCnt="11"/>
      <dgm:spPr/>
      <dgm:t>
        <a:bodyPr/>
        <a:lstStyle/>
        <a:p>
          <a:endParaRPr lang="es-CO"/>
        </a:p>
      </dgm:t>
    </dgm:pt>
    <dgm:pt modelId="{3D5BA6EC-25D7-4A41-B482-7CFE1D036425}" type="pres">
      <dgm:prSet presAssocID="{B6D978F9-1F4A-4DCA-BE3C-4341EA897F84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E0144-EEAD-4598-8AF7-44F61BE9F932}" type="pres">
      <dgm:prSet presAssocID="{D25F6557-1158-489B-9BFE-33DA15FE429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89F139A-26E6-4E6A-B78F-F121DFD59C2B}" type="pres">
      <dgm:prSet presAssocID="{D25F6557-1158-489B-9BFE-33DA15FE4292}" presName="ChildAccent" presStyleLbl="solidFgAcc1" presStyleIdx="4" presStyleCnt="11"/>
      <dgm:spPr/>
      <dgm:t>
        <a:bodyPr/>
        <a:lstStyle/>
        <a:p>
          <a:endParaRPr lang="es-CO"/>
        </a:p>
      </dgm:t>
    </dgm:pt>
    <dgm:pt modelId="{FBC436AD-0BAB-46FA-8FF4-5D64BDB5645C}" type="pres">
      <dgm:prSet presAssocID="{D25F6557-1158-489B-9BFE-33DA15FE4292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B7FAD-5351-4E5D-BFBA-C79CCF0EBA8E}" type="pres">
      <dgm:prSet presAssocID="{B54B4805-7C20-4D43-8073-841B2B52F4C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211EFFF9-90E0-4F7A-BA26-0AEE7B98FCB0}" type="pres">
      <dgm:prSet presAssocID="{B54B4805-7C20-4D43-8073-841B2B52F4CF}" presName="ChildAccent" presStyleLbl="solidFgAcc1" presStyleIdx="5" presStyleCnt="11"/>
      <dgm:spPr/>
      <dgm:t>
        <a:bodyPr/>
        <a:lstStyle/>
        <a:p>
          <a:endParaRPr lang="es-CO"/>
        </a:p>
      </dgm:t>
    </dgm:pt>
    <dgm:pt modelId="{970D8927-2762-4477-A875-B826CB084CA4}" type="pres">
      <dgm:prSet presAssocID="{B54B4805-7C20-4D43-8073-841B2B52F4CF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4D99212-BBDD-49D4-9903-54824F37842D}" type="pres">
      <dgm:prSet presAssocID="{9837E56F-933B-4FA1-84D3-AE4A969F532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996C7C8-5D2F-4139-A325-58A8D49DA291}" type="pres">
      <dgm:prSet presAssocID="{9837E56F-933B-4FA1-84D3-AE4A969F532C}" presName="ChildAccent" presStyleLbl="solidFgAcc1" presStyleIdx="6" presStyleCnt="11"/>
      <dgm:spPr/>
      <dgm:t>
        <a:bodyPr/>
        <a:lstStyle/>
        <a:p>
          <a:endParaRPr lang="es-CO"/>
        </a:p>
      </dgm:t>
    </dgm:pt>
    <dgm:pt modelId="{3A006984-4756-44C0-98D4-31CFD1D371D3}" type="pres">
      <dgm:prSet presAssocID="{9837E56F-933B-4FA1-84D3-AE4A969F532C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DDD5D9-730D-4340-935C-07BD96614301}" type="pres">
      <dgm:prSet presAssocID="{E883F34F-EF81-4ACF-9C91-499B3FAF1A8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EB4E7F1-13DF-44F6-9DA6-19798BA2AF22}" type="pres">
      <dgm:prSet presAssocID="{E883F34F-EF81-4ACF-9C91-499B3FAF1A85}" presName="ChildAccent" presStyleLbl="solidFgAcc1" presStyleIdx="7" presStyleCnt="11"/>
      <dgm:spPr/>
      <dgm:t>
        <a:bodyPr/>
        <a:lstStyle/>
        <a:p>
          <a:endParaRPr lang="es-CO"/>
        </a:p>
      </dgm:t>
    </dgm:pt>
    <dgm:pt modelId="{6518987F-1046-41A3-BDA3-92B3274ADAC9}" type="pres">
      <dgm:prSet presAssocID="{E883F34F-EF81-4ACF-9C91-499B3FAF1A85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15BEF5-4ECB-4401-8816-854DAE9F5D69}" type="pres">
      <dgm:prSet presAssocID="{5B09B33C-1266-4F2F-9278-0BDE94F9755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A88EE88-F5AE-4EFE-AC66-A1DB8AF884C4}" type="pres">
      <dgm:prSet presAssocID="{5B09B33C-1266-4F2F-9278-0BDE94F97558}" presName="ChildAccent" presStyleLbl="solidFgAcc1" presStyleIdx="8" presStyleCnt="11"/>
      <dgm:spPr/>
      <dgm:t>
        <a:bodyPr/>
        <a:lstStyle/>
        <a:p>
          <a:endParaRPr lang="es-CO"/>
        </a:p>
      </dgm:t>
    </dgm:pt>
    <dgm:pt modelId="{6D1E7E68-9B4A-4DFC-8A37-5D59B2AAC525}" type="pres">
      <dgm:prSet presAssocID="{5B09B33C-1266-4F2F-9278-0BDE94F97558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4E235E-54C6-4B68-B333-10EA509D2810}" type="pres">
      <dgm:prSet presAssocID="{0273E8AF-D1F0-45C2-8C4B-167E5BA36F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6114DE78-7D3C-4370-8E2D-71D266ACF955}" type="pres">
      <dgm:prSet presAssocID="{0273E8AF-D1F0-45C2-8C4B-167E5BA36FE8}" presName="ChildAccent" presStyleLbl="solidFgAcc1" presStyleIdx="9" presStyleCnt="11"/>
      <dgm:spPr/>
      <dgm:t>
        <a:bodyPr/>
        <a:lstStyle/>
        <a:p>
          <a:endParaRPr lang="es-CO"/>
        </a:p>
      </dgm:t>
    </dgm:pt>
    <dgm:pt modelId="{C046A202-D2BC-4E79-9EB2-7524E8ED8130}" type="pres">
      <dgm:prSet presAssocID="{0273E8AF-D1F0-45C2-8C4B-167E5BA36FE8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2D0BCAB-3BB2-4F51-9443-C0F23AC38B35}" type="pres">
      <dgm:prSet presAssocID="{B5049C55-016A-4C11-82EB-8BEE0DDC987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94AC44A-D406-417E-9311-538372753A6F}" type="pres">
      <dgm:prSet presAssocID="{B5049C55-016A-4C11-82EB-8BEE0DDC9871}" presName="ChildAccent" presStyleLbl="solidFgAcc1" presStyleIdx="10" presStyleCnt="11"/>
      <dgm:spPr/>
      <dgm:t>
        <a:bodyPr/>
        <a:lstStyle/>
        <a:p>
          <a:endParaRPr lang="es-CO"/>
        </a:p>
      </dgm:t>
    </dgm:pt>
    <dgm:pt modelId="{C5EE021A-F699-409E-91E7-182685E46B80}" type="pres">
      <dgm:prSet presAssocID="{B5049C55-016A-4C11-82EB-8BEE0DDC9871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155AF42-938C-415F-B442-44608ACAB97A}" type="presOf" srcId="{2524B60B-A13F-44E0-8DEF-D3FD3C188E5B}" destId="{0C0C33FF-C3D3-48FD-BDC1-7FFB5C022C8A}" srcOrd="0" destOrd="0" presId="urn:microsoft.com/office/officeart/2008/layout/SquareAccentList"/>
    <dgm:cxn modelId="{E61A6EB1-D65B-4424-B44D-65BF9F9BC772}" srcId="{89F96148-F938-4A98-8BBE-691FDE56545B}" destId="{0273E8AF-D1F0-45C2-8C4B-167E5BA36FE8}" srcOrd="9" destOrd="0" parTransId="{E567CEFF-377D-45A2-B59A-ED552900D6B2}" sibTransId="{7D6E656B-B271-4359-BC9D-36E3AF7D4CA3}"/>
    <dgm:cxn modelId="{C2FB2383-67F3-4870-AF3B-F8FF3D4DD24E}" srcId="{89F96148-F938-4A98-8BBE-691FDE56545B}" destId="{B5049C55-016A-4C11-82EB-8BEE0DDC9871}" srcOrd="10" destOrd="0" parTransId="{D99F905B-07D5-4FEB-9A7D-0149BF477BEE}" sibTransId="{206046F0-BED7-442A-9D60-953B82468E09}"/>
    <dgm:cxn modelId="{5D99C79B-16DF-4845-B662-F749300C2ACC}" srcId="{89F96148-F938-4A98-8BBE-691FDE56545B}" destId="{C2BE3860-4D21-47D3-97F8-03130681294C}" srcOrd="0" destOrd="0" parTransId="{8150AD1B-EC21-4894-A492-0A737EE8580D}" sibTransId="{20161A3C-6CB8-417C-A293-6893F9D207BB}"/>
    <dgm:cxn modelId="{70511B3E-EDE0-4BA8-BF6E-237B1687166F}" srcId="{89F96148-F938-4A98-8BBE-691FDE56545B}" destId="{3A762F75-5C02-402C-AE2F-DEC3BECD0A40}" srcOrd="1" destOrd="0" parTransId="{FF142C16-942B-475A-A5D5-820ECF7B23AC}" sibTransId="{1FB5B9AE-103C-4AAE-AB03-EFE8F37D4744}"/>
    <dgm:cxn modelId="{7A15D2AD-12DE-4C24-9168-4A8D060488DB}" srcId="{89F96148-F938-4A98-8BBE-691FDE56545B}" destId="{E883F34F-EF81-4ACF-9C91-499B3FAF1A85}" srcOrd="7" destOrd="0" parTransId="{6496F919-0851-4629-9E45-A69D89A4909A}" sibTransId="{3B50A9B0-6EB3-4146-8782-451ED5BF0B7D}"/>
    <dgm:cxn modelId="{97410783-66C8-4612-B0C5-5A2784028DFE}" srcId="{89F96148-F938-4A98-8BBE-691FDE56545B}" destId="{B54B4805-7C20-4D43-8073-841B2B52F4CF}" srcOrd="5" destOrd="0" parTransId="{7E97F443-CFB5-4EED-81CD-CF8D90BBBA1D}" sibTransId="{C965A8C6-566C-4118-A0E3-254BBF92B22F}"/>
    <dgm:cxn modelId="{EFFAE150-06BA-4666-BAAA-D4B4D656C56F}" srcId="{89F96148-F938-4A98-8BBE-691FDE56545B}" destId="{2524B60B-A13F-44E0-8DEF-D3FD3C188E5B}" srcOrd="2" destOrd="0" parTransId="{49A8E7D1-312D-4BB0-A231-216923A614F5}" sibTransId="{BAFA5363-5082-44C1-A81E-55BFD9C876A3}"/>
    <dgm:cxn modelId="{3ECFCF25-8918-4913-8BAA-E8960469AFB4}" type="presOf" srcId="{B54B4805-7C20-4D43-8073-841B2B52F4CF}" destId="{970D8927-2762-4477-A875-B826CB084CA4}" srcOrd="0" destOrd="0" presId="urn:microsoft.com/office/officeart/2008/layout/SquareAccentList"/>
    <dgm:cxn modelId="{D9C3076D-46E4-42CD-B856-34D9D1BBA5FB}" type="presOf" srcId="{C2BE3860-4D21-47D3-97F8-03130681294C}" destId="{C225BD23-83FD-4295-8DA1-81ED812F135B}" srcOrd="0" destOrd="0" presId="urn:microsoft.com/office/officeart/2008/layout/SquareAccentList"/>
    <dgm:cxn modelId="{F303722F-0184-495C-BA7D-C45CAF65C814}" type="presOf" srcId="{C12596B6-BC2E-424C-93B6-D37AA90D9FBD}" destId="{180B6415-62A2-4C8D-8CAF-8A819B5C5892}" srcOrd="0" destOrd="0" presId="urn:microsoft.com/office/officeart/2008/layout/SquareAccentList"/>
    <dgm:cxn modelId="{94DF249E-7527-4D01-9442-B42C81CBACA4}" srcId="{89F96148-F938-4A98-8BBE-691FDE56545B}" destId="{5B09B33C-1266-4F2F-9278-0BDE94F97558}" srcOrd="8" destOrd="0" parTransId="{16175D31-379C-4BAF-AE61-07C921419792}" sibTransId="{63D3BB4A-6E39-4FD4-A6DB-480D47E84987}"/>
    <dgm:cxn modelId="{7D464AF7-E0B2-4432-BF4A-634F1D16208D}" type="presOf" srcId="{5B09B33C-1266-4F2F-9278-0BDE94F97558}" destId="{6D1E7E68-9B4A-4DFC-8A37-5D59B2AAC525}" srcOrd="0" destOrd="0" presId="urn:microsoft.com/office/officeart/2008/layout/SquareAccentList"/>
    <dgm:cxn modelId="{AB653C0A-F3A3-4CAF-9679-82478212F4EA}" type="presOf" srcId="{9837E56F-933B-4FA1-84D3-AE4A969F532C}" destId="{3A006984-4756-44C0-98D4-31CFD1D371D3}" srcOrd="0" destOrd="0" presId="urn:microsoft.com/office/officeart/2008/layout/SquareAccentList"/>
    <dgm:cxn modelId="{A745A296-976C-425F-943D-B4EAFCDB462F}" type="presOf" srcId="{B6D978F9-1F4A-4DCA-BE3C-4341EA897F84}" destId="{3D5BA6EC-25D7-4A41-B482-7CFE1D036425}" srcOrd="0" destOrd="0" presId="urn:microsoft.com/office/officeart/2008/layout/SquareAccentList"/>
    <dgm:cxn modelId="{D55A34EA-0818-44F9-BA02-D0CD79CB1489}" type="presOf" srcId="{E883F34F-EF81-4ACF-9C91-499B3FAF1A85}" destId="{6518987F-1046-41A3-BDA3-92B3274ADAC9}" srcOrd="0" destOrd="0" presId="urn:microsoft.com/office/officeart/2008/layout/SquareAccentList"/>
    <dgm:cxn modelId="{7E5E4A88-1FD8-4448-9308-50D43AB41B1D}" type="presOf" srcId="{D25F6557-1158-489B-9BFE-33DA15FE4292}" destId="{FBC436AD-0BAB-46FA-8FF4-5D64BDB5645C}" srcOrd="0" destOrd="0" presId="urn:microsoft.com/office/officeart/2008/layout/SquareAccentList"/>
    <dgm:cxn modelId="{5B6F7C28-C80E-4362-B82E-8BEE22CD4A99}" srcId="{89F96148-F938-4A98-8BBE-691FDE56545B}" destId="{D25F6557-1158-489B-9BFE-33DA15FE4292}" srcOrd="4" destOrd="0" parTransId="{C3333D1D-6DBC-4F7B-9B9E-42A0732A8960}" sibTransId="{8AD5BA57-2CFB-4F63-8629-0AF77F679EE3}"/>
    <dgm:cxn modelId="{46C2AAA8-BBEB-4A55-A00E-1ECFB0929845}" type="presOf" srcId="{0273E8AF-D1F0-45C2-8C4B-167E5BA36FE8}" destId="{C046A202-D2BC-4E79-9EB2-7524E8ED8130}" srcOrd="0" destOrd="0" presId="urn:microsoft.com/office/officeart/2008/layout/SquareAccentList"/>
    <dgm:cxn modelId="{972C7884-E4D6-4B31-83FD-9B4D6FA8C901}" srcId="{C12596B6-BC2E-424C-93B6-D37AA90D9FBD}" destId="{89F96148-F938-4A98-8BBE-691FDE56545B}" srcOrd="0" destOrd="0" parTransId="{B534CEA3-43A5-4E62-A1D9-EE144BC2E5EC}" sibTransId="{8A0B9D69-DEAE-4A40-B2D7-58BDC457CB86}"/>
    <dgm:cxn modelId="{25791F31-FC8A-4B1F-9747-58B75FD87CDC}" srcId="{89F96148-F938-4A98-8BBE-691FDE56545B}" destId="{9837E56F-933B-4FA1-84D3-AE4A969F532C}" srcOrd="6" destOrd="0" parTransId="{87A882D7-E107-4A30-91E0-F16382CC59C0}" sibTransId="{C93ED0E7-B4D8-4198-B334-53CA5340943C}"/>
    <dgm:cxn modelId="{4314AECD-08C7-46FF-9F1C-28AB7CF06FAF}" type="presOf" srcId="{3A762F75-5C02-402C-AE2F-DEC3BECD0A40}" destId="{9122A4B7-92AD-4DBB-9697-ED1E2F399CA3}" srcOrd="0" destOrd="0" presId="urn:microsoft.com/office/officeart/2008/layout/SquareAccentList"/>
    <dgm:cxn modelId="{F7ED455B-6CD3-4086-8B64-29B14D662046}" type="presOf" srcId="{89F96148-F938-4A98-8BBE-691FDE56545B}" destId="{F2596F95-D18D-40E9-BDC1-6B8ECDB1AE2F}" srcOrd="0" destOrd="0" presId="urn:microsoft.com/office/officeart/2008/layout/SquareAccentList"/>
    <dgm:cxn modelId="{143B4C01-5F6D-4190-86B3-8DAEC9AC91D3}" type="presOf" srcId="{B5049C55-016A-4C11-82EB-8BEE0DDC9871}" destId="{C5EE021A-F699-409E-91E7-182685E46B80}" srcOrd="0" destOrd="0" presId="urn:microsoft.com/office/officeart/2008/layout/SquareAccentList"/>
    <dgm:cxn modelId="{8A215A18-7355-49CE-8CA0-2672ED458AEC}" srcId="{89F96148-F938-4A98-8BBE-691FDE56545B}" destId="{B6D978F9-1F4A-4DCA-BE3C-4341EA897F84}" srcOrd="3" destOrd="0" parTransId="{CA0D17D9-2A79-4713-9C6D-3A281630F70D}" sibTransId="{58B436DE-FF24-44D5-8FBC-708408C24BEE}"/>
    <dgm:cxn modelId="{75212FEF-073F-4905-883D-5A7D4E7188A8}" type="presParOf" srcId="{180B6415-62A2-4C8D-8CAF-8A819B5C5892}" destId="{702375CA-902A-4070-8506-B5972F56EAC2}" srcOrd="0" destOrd="0" presId="urn:microsoft.com/office/officeart/2008/layout/SquareAccentList"/>
    <dgm:cxn modelId="{5FB811D3-BDA9-469E-8A58-0FA10C4041C2}" type="presParOf" srcId="{702375CA-902A-4070-8506-B5972F56EAC2}" destId="{0359D1EF-BA05-491E-B439-6B88869433B9}" srcOrd="0" destOrd="0" presId="urn:microsoft.com/office/officeart/2008/layout/SquareAccentList"/>
    <dgm:cxn modelId="{DB4A0D5F-0FB0-4C2C-BEC8-10D611472445}" type="presParOf" srcId="{0359D1EF-BA05-491E-B439-6B88869433B9}" destId="{E4ED0A9B-6EE1-4914-BAF1-CE1F0609D331}" srcOrd="0" destOrd="0" presId="urn:microsoft.com/office/officeart/2008/layout/SquareAccentList"/>
    <dgm:cxn modelId="{C70A87EC-E139-4ABA-A1CB-04178B38F05F}" type="presParOf" srcId="{0359D1EF-BA05-491E-B439-6B88869433B9}" destId="{A96234B9-1D7B-4577-AB1C-32B5E2B5EF88}" srcOrd="1" destOrd="0" presId="urn:microsoft.com/office/officeart/2008/layout/SquareAccentList"/>
    <dgm:cxn modelId="{05DE580B-BE78-4734-95DD-3D01F913771D}" type="presParOf" srcId="{0359D1EF-BA05-491E-B439-6B88869433B9}" destId="{F2596F95-D18D-40E9-BDC1-6B8ECDB1AE2F}" srcOrd="2" destOrd="0" presId="urn:microsoft.com/office/officeart/2008/layout/SquareAccentList"/>
    <dgm:cxn modelId="{E0CBA593-94F7-43F4-AC2E-947FC2C34923}" type="presParOf" srcId="{702375CA-902A-4070-8506-B5972F56EAC2}" destId="{362EC284-3182-4FD4-BADA-5297627F8B00}" srcOrd="1" destOrd="0" presId="urn:microsoft.com/office/officeart/2008/layout/SquareAccentList"/>
    <dgm:cxn modelId="{F8323A82-1E35-4EF9-BC13-6D619B5123B3}" type="presParOf" srcId="{362EC284-3182-4FD4-BADA-5297627F8B00}" destId="{8E3676CB-782E-4750-B2F2-F755F00007FA}" srcOrd="0" destOrd="0" presId="urn:microsoft.com/office/officeart/2008/layout/SquareAccentList"/>
    <dgm:cxn modelId="{68FBFF66-AAC0-4578-A667-7456A0100A6B}" type="presParOf" srcId="{8E3676CB-782E-4750-B2F2-F755F00007FA}" destId="{C74770DC-D983-4059-837B-B72A8865ED3F}" srcOrd="0" destOrd="0" presId="urn:microsoft.com/office/officeart/2008/layout/SquareAccentList"/>
    <dgm:cxn modelId="{AA58BCB6-C720-4119-8825-7ACED31FFB89}" type="presParOf" srcId="{8E3676CB-782E-4750-B2F2-F755F00007FA}" destId="{C225BD23-83FD-4295-8DA1-81ED812F135B}" srcOrd="1" destOrd="0" presId="urn:microsoft.com/office/officeart/2008/layout/SquareAccentList"/>
    <dgm:cxn modelId="{E3A4AB45-2824-425E-A6AC-4BE6B63D1F71}" type="presParOf" srcId="{362EC284-3182-4FD4-BADA-5297627F8B00}" destId="{5A306050-2B4E-4B5A-ADD9-04C25086333C}" srcOrd="1" destOrd="0" presId="urn:microsoft.com/office/officeart/2008/layout/SquareAccentList"/>
    <dgm:cxn modelId="{4B2D0AEF-DE48-4391-B61B-F949133C5A1C}" type="presParOf" srcId="{5A306050-2B4E-4B5A-ADD9-04C25086333C}" destId="{FB11E871-3B83-4887-9944-FB3FBDCC1FD2}" srcOrd="0" destOrd="0" presId="urn:microsoft.com/office/officeart/2008/layout/SquareAccentList"/>
    <dgm:cxn modelId="{610B3F34-EB1F-452E-BB77-34EC2876669B}" type="presParOf" srcId="{5A306050-2B4E-4B5A-ADD9-04C25086333C}" destId="{9122A4B7-92AD-4DBB-9697-ED1E2F399CA3}" srcOrd="1" destOrd="0" presId="urn:microsoft.com/office/officeart/2008/layout/SquareAccentList"/>
    <dgm:cxn modelId="{28A8BC04-CCFA-45FE-B2AB-E6DA2CA396A9}" type="presParOf" srcId="{362EC284-3182-4FD4-BADA-5297627F8B00}" destId="{F2DE48CD-EFA4-4B54-8267-8F8EAD614097}" srcOrd="2" destOrd="0" presId="urn:microsoft.com/office/officeart/2008/layout/SquareAccentList"/>
    <dgm:cxn modelId="{7E10CFAE-D0DB-468A-8DC3-EAEBC7FB8189}" type="presParOf" srcId="{F2DE48CD-EFA4-4B54-8267-8F8EAD614097}" destId="{0916A967-F5F7-4098-9E0F-96A3F0760212}" srcOrd="0" destOrd="0" presId="urn:microsoft.com/office/officeart/2008/layout/SquareAccentList"/>
    <dgm:cxn modelId="{65D416DE-40ED-4F3C-9B38-3E9B3E811D61}" type="presParOf" srcId="{F2DE48CD-EFA4-4B54-8267-8F8EAD614097}" destId="{0C0C33FF-C3D3-48FD-BDC1-7FFB5C022C8A}" srcOrd="1" destOrd="0" presId="urn:microsoft.com/office/officeart/2008/layout/SquareAccentList"/>
    <dgm:cxn modelId="{C84D0F3A-8DBF-4E9C-A0B5-093E1F44BBFA}" type="presParOf" srcId="{362EC284-3182-4FD4-BADA-5297627F8B00}" destId="{E3BCAB22-A14A-4628-815A-A080AB325EDB}" srcOrd="3" destOrd="0" presId="urn:microsoft.com/office/officeart/2008/layout/SquareAccentList"/>
    <dgm:cxn modelId="{46CC7212-614D-4DED-A926-606A988FD019}" type="presParOf" srcId="{E3BCAB22-A14A-4628-815A-A080AB325EDB}" destId="{BDF2512F-944D-4DF5-9F27-5B4C9D423953}" srcOrd="0" destOrd="0" presId="urn:microsoft.com/office/officeart/2008/layout/SquareAccentList"/>
    <dgm:cxn modelId="{D6EDCE3A-77C6-4589-9A5C-91E4CE00B630}" type="presParOf" srcId="{E3BCAB22-A14A-4628-815A-A080AB325EDB}" destId="{3D5BA6EC-25D7-4A41-B482-7CFE1D036425}" srcOrd="1" destOrd="0" presId="urn:microsoft.com/office/officeart/2008/layout/SquareAccentList"/>
    <dgm:cxn modelId="{4AEDB116-02C1-44BD-871E-DCD0CA7D9B9E}" type="presParOf" srcId="{362EC284-3182-4FD4-BADA-5297627F8B00}" destId="{FB4E0144-EEAD-4598-8AF7-44F61BE9F932}" srcOrd="4" destOrd="0" presId="urn:microsoft.com/office/officeart/2008/layout/SquareAccentList"/>
    <dgm:cxn modelId="{6C7CAFD7-6376-43C3-82F6-5B295EDAAE20}" type="presParOf" srcId="{FB4E0144-EEAD-4598-8AF7-44F61BE9F932}" destId="{489F139A-26E6-4E6A-B78F-F121DFD59C2B}" srcOrd="0" destOrd="0" presId="urn:microsoft.com/office/officeart/2008/layout/SquareAccentList"/>
    <dgm:cxn modelId="{C937056D-9316-4DCD-88E6-0866F87B38C5}" type="presParOf" srcId="{FB4E0144-EEAD-4598-8AF7-44F61BE9F932}" destId="{FBC436AD-0BAB-46FA-8FF4-5D64BDB5645C}" srcOrd="1" destOrd="0" presId="urn:microsoft.com/office/officeart/2008/layout/SquareAccentList"/>
    <dgm:cxn modelId="{1CA3C71B-701B-48AC-B7BB-572316D22D91}" type="presParOf" srcId="{362EC284-3182-4FD4-BADA-5297627F8B00}" destId="{47CB7FAD-5351-4E5D-BFBA-C79CCF0EBA8E}" srcOrd="5" destOrd="0" presId="urn:microsoft.com/office/officeart/2008/layout/SquareAccentList"/>
    <dgm:cxn modelId="{C5C9F10B-CD3D-4D07-92EA-D01BCFD5CD16}" type="presParOf" srcId="{47CB7FAD-5351-4E5D-BFBA-C79CCF0EBA8E}" destId="{211EFFF9-90E0-4F7A-BA26-0AEE7B98FCB0}" srcOrd="0" destOrd="0" presId="urn:microsoft.com/office/officeart/2008/layout/SquareAccentList"/>
    <dgm:cxn modelId="{FE36DDE3-6E0D-49F3-954D-E6B604BB8971}" type="presParOf" srcId="{47CB7FAD-5351-4E5D-BFBA-C79CCF0EBA8E}" destId="{970D8927-2762-4477-A875-B826CB084CA4}" srcOrd="1" destOrd="0" presId="urn:microsoft.com/office/officeart/2008/layout/SquareAccentList"/>
    <dgm:cxn modelId="{8181827C-50C6-40DB-BE14-3476FAC7C7B7}" type="presParOf" srcId="{362EC284-3182-4FD4-BADA-5297627F8B00}" destId="{04D99212-BBDD-49D4-9903-54824F37842D}" srcOrd="6" destOrd="0" presId="urn:microsoft.com/office/officeart/2008/layout/SquareAccentList"/>
    <dgm:cxn modelId="{4F121935-152D-4A4B-B9A3-38259835DBFA}" type="presParOf" srcId="{04D99212-BBDD-49D4-9903-54824F37842D}" destId="{F996C7C8-5D2F-4139-A325-58A8D49DA291}" srcOrd="0" destOrd="0" presId="urn:microsoft.com/office/officeart/2008/layout/SquareAccentList"/>
    <dgm:cxn modelId="{05A4A82A-EF1B-4AC7-9EA0-9CAB19A485FD}" type="presParOf" srcId="{04D99212-BBDD-49D4-9903-54824F37842D}" destId="{3A006984-4756-44C0-98D4-31CFD1D371D3}" srcOrd="1" destOrd="0" presId="urn:microsoft.com/office/officeart/2008/layout/SquareAccentList"/>
    <dgm:cxn modelId="{4999A568-6FB3-4249-A4D5-7A434C32DCD1}" type="presParOf" srcId="{362EC284-3182-4FD4-BADA-5297627F8B00}" destId="{B9DDD5D9-730D-4340-935C-07BD96614301}" srcOrd="7" destOrd="0" presId="urn:microsoft.com/office/officeart/2008/layout/SquareAccentList"/>
    <dgm:cxn modelId="{BB3D3668-33D8-4000-954F-97E460BE964D}" type="presParOf" srcId="{B9DDD5D9-730D-4340-935C-07BD96614301}" destId="{FEB4E7F1-13DF-44F6-9DA6-19798BA2AF22}" srcOrd="0" destOrd="0" presId="urn:microsoft.com/office/officeart/2008/layout/SquareAccentList"/>
    <dgm:cxn modelId="{892B73FA-B248-439A-B626-AA9D84DCD40D}" type="presParOf" srcId="{B9DDD5D9-730D-4340-935C-07BD96614301}" destId="{6518987F-1046-41A3-BDA3-92B3274ADAC9}" srcOrd="1" destOrd="0" presId="urn:microsoft.com/office/officeart/2008/layout/SquareAccentList"/>
    <dgm:cxn modelId="{C85F9035-F075-46BD-B26F-DCF5D661651D}" type="presParOf" srcId="{362EC284-3182-4FD4-BADA-5297627F8B00}" destId="{AE15BEF5-4ECB-4401-8816-854DAE9F5D69}" srcOrd="8" destOrd="0" presId="urn:microsoft.com/office/officeart/2008/layout/SquareAccentList"/>
    <dgm:cxn modelId="{53898C09-E017-486E-A3BC-4325B10BBB47}" type="presParOf" srcId="{AE15BEF5-4ECB-4401-8816-854DAE9F5D69}" destId="{4A88EE88-F5AE-4EFE-AC66-A1DB8AF884C4}" srcOrd="0" destOrd="0" presId="urn:microsoft.com/office/officeart/2008/layout/SquareAccentList"/>
    <dgm:cxn modelId="{7CCDEDF1-E76A-496F-A91E-350C88848FCE}" type="presParOf" srcId="{AE15BEF5-4ECB-4401-8816-854DAE9F5D69}" destId="{6D1E7E68-9B4A-4DFC-8A37-5D59B2AAC525}" srcOrd="1" destOrd="0" presId="urn:microsoft.com/office/officeart/2008/layout/SquareAccentList"/>
    <dgm:cxn modelId="{B2324096-A06F-45D9-BC67-3E6F46218CA7}" type="presParOf" srcId="{362EC284-3182-4FD4-BADA-5297627F8B00}" destId="{634E235E-54C6-4B68-B333-10EA509D2810}" srcOrd="9" destOrd="0" presId="urn:microsoft.com/office/officeart/2008/layout/SquareAccentList"/>
    <dgm:cxn modelId="{AED61FFC-9607-4447-8223-257E62EEF8DA}" type="presParOf" srcId="{634E235E-54C6-4B68-B333-10EA509D2810}" destId="{6114DE78-7D3C-4370-8E2D-71D266ACF955}" srcOrd="0" destOrd="0" presId="urn:microsoft.com/office/officeart/2008/layout/SquareAccentList"/>
    <dgm:cxn modelId="{21885A8F-B96C-484A-BD5C-6306DBDDE2A0}" type="presParOf" srcId="{634E235E-54C6-4B68-B333-10EA509D2810}" destId="{C046A202-D2BC-4E79-9EB2-7524E8ED8130}" srcOrd="1" destOrd="0" presId="urn:microsoft.com/office/officeart/2008/layout/SquareAccentList"/>
    <dgm:cxn modelId="{524429F0-8D11-4FFF-9899-CBEA96F46A26}" type="presParOf" srcId="{362EC284-3182-4FD4-BADA-5297627F8B00}" destId="{32D0BCAB-3BB2-4F51-9443-C0F23AC38B35}" srcOrd="10" destOrd="0" presId="urn:microsoft.com/office/officeart/2008/layout/SquareAccentList"/>
    <dgm:cxn modelId="{8D79A987-5698-454E-923A-42E1830A53C7}" type="presParOf" srcId="{32D0BCAB-3BB2-4F51-9443-C0F23AC38B35}" destId="{F94AC44A-D406-417E-9311-538372753A6F}" srcOrd="0" destOrd="0" presId="urn:microsoft.com/office/officeart/2008/layout/SquareAccentList"/>
    <dgm:cxn modelId="{DE497EBB-87F7-4997-A5CF-AAC23C72F3A4}" type="presParOf" srcId="{32D0BCAB-3BB2-4F51-9443-C0F23AC38B35}" destId="{C5EE021A-F699-409E-91E7-182685E46B8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2596B6-BC2E-424C-93B6-D37AA90D9FBD}" type="doc">
      <dgm:prSet loTypeId="urn:microsoft.com/office/officeart/2008/layout/Square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D4C754D-83E1-477A-B54B-B9C084B68CF9}">
      <dgm:prSet phldrT="[Texto]" custT="1"/>
      <dgm:spPr/>
      <dgm:t>
        <a:bodyPr/>
        <a:lstStyle/>
        <a:p>
          <a:pPr algn="ctr"/>
          <a:r>
            <a:rPr lang="es-CO" sz="1200" b="1" dirty="0" smtClean="0"/>
            <a:t>Intervenciones TIC promoción de hábitos saludables</a:t>
          </a:r>
          <a:endParaRPr lang="es-CO" sz="1200" b="1" dirty="0"/>
        </a:p>
      </dgm:t>
    </dgm:pt>
    <dgm:pt modelId="{08177CEC-8119-40FD-8DC3-ED7EDBEC49F1}" type="parTrans" cxnId="{6A8C57AD-8D83-4953-A5D4-8D04BB1C455C}">
      <dgm:prSet/>
      <dgm:spPr/>
      <dgm:t>
        <a:bodyPr/>
        <a:lstStyle/>
        <a:p>
          <a:endParaRPr lang="es-CO" sz="1200"/>
        </a:p>
      </dgm:t>
    </dgm:pt>
    <dgm:pt modelId="{76205906-EB61-4864-837F-7A08317EF656}" type="sibTrans" cxnId="{6A8C57AD-8D83-4953-A5D4-8D04BB1C455C}">
      <dgm:prSet/>
      <dgm:spPr/>
      <dgm:t>
        <a:bodyPr/>
        <a:lstStyle/>
        <a:p>
          <a:endParaRPr lang="es-CO" sz="1200"/>
        </a:p>
      </dgm:t>
    </dgm:pt>
    <dgm:pt modelId="{CDD91BB1-D55C-411A-AC87-948643246E8B}">
      <dgm:prSet phldrT="[Texto]" custT="1"/>
      <dgm:spPr/>
      <dgm:t>
        <a:bodyPr/>
        <a:lstStyle/>
        <a:p>
          <a:r>
            <a:rPr lang="es-CO" sz="1200" dirty="0" smtClean="0"/>
            <a:t>(Antypas,2014)</a:t>
          </a:r>
          <a:endParaRPr lang="es-CO" sz="1200" dirty="0"/>
        </a:p>
      </dgm:t>
    </dgm:pt>
    <dgm:pt modelId="{D0FB2E24-A74F-4D65-9435-700A6C0B44E1}" type="parTrans" cxnId="{FBB1178D-E9AA-4DC8-844D-F7D87421E865}">
      <dgm:prSet/>
      <dgm:spPr/>
      <dgm:t>
        <a:bodyPr/>
        <a:lstStyle/>
        <a:p>
          <a:endParaRPr lang="es-CO" sz="1200"/>
        </a:p>
      </dgm:t>
    </dgm:pt>
    <dgm:pt modelId="{F3504AC8-62E2-4C4E-9E08-ED179DA9C454}" type="sibTrans" cxnId="{FBB1178D-E9AA-4DC8-844D-F7D87421E865}">
      <dgm:prSet/>
      <dgm:spPr/>
      <dgm:t>
        <a:bodyPr/>
        <a:lstStyle/>
        <a:p>
          <a:endParaRPr lang="es-CO" sz="1200"/>
        </a:p>
      </dgm:t>
    </dgm:pt>
    <dgm:pt modelId="{84C7E90C-633B-49A8-AEB7-D427B52DA47A}">
      <dgm:prSet phldrT="[Texto]" custT="1"/>
      <dgm:spPr/>
      <dgm:t>
        <a:bodyPr/>
        <a:lstStyle/>
        <a:p>
          <a:r>
            <a:rPr lang="es-CO" sz="1200" dirty="0" smtClean="0"/>
            <a:t>(Devi,2014)</a:t>
          </a:r>
          <a:endParaRPr lang="es-CO" sz="1200" dirty="0"/>
        </a:p>
      </dgm:t>
    </dgm:pt>
    <dgm:pt modelId="{F4D4B177-6042-45AB-AE5E-BE5F1E3F5E13}" type="parTrans" cxnId="{8B4DB754-232F-439E-8E31-2A547C2FA4E8}">
      <dgm:prSet/>
      <dgm:spPr/>
      <dgm:t>
        <a:bodyPr/>
        <a:lstStyle/>
        <a:p>
          <a:endParaRPr lang="es-CO" sz="1200"/>
        </a:p>
      </dgm:t>
    </dgm:pt>
    <dgm:pt modelId="{B9FF360A-FAC7-45EB-99B1-A327B32BCFE9}" type="sibTrans" cxnId="{8B4DB754-232F-439E-8E31-2A547C2FA4E8}">
      <dgm:prSet/>
      <dgm:spPr/>
      <dgm:t>
        <a:bodyPr/>
        <a:lstStyle/>
        <a:p>
          <a:endParaRPr lang="es-CO" sz="1200"/>
        </a:p>
      </dgm:t>
    </dgm:pt>
    <dgm:pt modelId="{3993145E-3FC7-4F48-931F-8804B489ED75}">
      <dgm:prSet phldrT="[Texto]" custT="1"/>
      <dgm:spPr/>
      <dgm:t>
        <a:bodyPr/>
        <a:lstStyle/>
        <a:p>
          <a:r>
            <a:rPr lang="es-CO" sz="1200" dirty="0" smtClean="0"/>
            <a:t>(Buntrock,2014)</a:t>
          </a:r>
          <a:endParaRPr lang="es-CO" sz="1200" dirty="0"/>
        </a:p>
      </dgm:t>
    </dgm:pt>
    <dgm:pt modelId="{0FD4CBBD-70BB-469A-88D4-B04213B90CB9}" type="parTrans" cxnId="{47EB7154-1173-44C3-B767-F7EC745923CA}">
      <dgm:prSet/>
      <dgm:spPr/>
      <dgm:t>
        <a:bodyPr/>
        <a:lstStyle/>
        <a:p>
          <a:endParaRPr lang="es-CO" sz="1200"/>
        </a:p>
      </dgm:t>
    </dgm:pt>
    <dgm:pt modelId="{6BDCCE8F-8443-440A-AA59-FFF769B1288C}" type="sibTrans" cxnId="{47EB7154-1173-44C3-B767-F7EC745923CA}">
      <dgm:prSet/>
      <dgm:spPr/>
      <dgm:t>
        <a:bodyPr/>
        <a:lstStyle/>
        <a:p>
          <a:endParaRPr lang="es-CO" sz="1200"/>
        </a:p>
      </dgm:t>
    </dgm:pt>
    <dgm:pt modelId="{A952980A-735E-4ED9-BAAB-87B294172764}">
      <dgm:prSet phldrT="[Texto]" custT="1"/>
      <dgm:spPr/>
      <dgm:t>
        <a:bodyPr/>
        <a:lstStyle/>
        <a:p>
          <a:r>
            <a:rPr lang="es-CO" sz="1200" dirty="0" smtClean="0"/>
            <a:t>(Genugten,2014)</a:t>
          </a:r>
          <a:endParaRPr lang="es-CO" sz="1200" dirty="0"/>
        </a:p>
      </dgm:t>
    </dgm:pt>
    <dgm:pt modelId="{58827FD2-11FB-4FF4-8EFE-F6959D3F1724}" type="parTrans" cxnId="{CC0DBF1E-5D02-4E3D-8EB5-94CA6D7D400A}">
      <dgm:prSet/>
      <dgm:spPr/>
      <dgm:t>
        <a:bodyPr/>
        <a:lstStyle/>
        <a:p>
          <a:endParaRPr lang="es-CO" sz="1200"/>
        </a:p>
      </dgm:t>
    </dgm:pt>
    <dgm:pt modelId="{366323E4-1B07-4E95-9BCA-C29C7BD426D7}" type="sibTrans" cxnId="{CC0DBF1E-5D02-4E3D-8EB5-94CA6D7D400A}">
      <dgm:prSet/>
      <dgm:spPr/>
      <dgm:t>
        <a:bodyPr/>
        <a:lstStyle/>
        <a:p>
          <a:endParaRPr lang="es-CO" sz="1200"/>
        </a:p>
      </dgm:t>
    </dgm:pt>
    <dgm:pt modelId="{7EF58CA3-61DD-462F-B6F7-BB71FBF7B14D}">
      <dgm:prSet phldrT="[Texto]" custT="1"/>
      <dgm:spPr/>
      <dgm:t>
        <a:bodyPr/>
        <a:lstStyle/>
        <a:p>
          <a:r>
            <a:rPr lang="es-CO" sz="1200" dirty="0" smtClean="0"/>
            <a:t>(Ipsen,2010)</a:t>
          </a:r>
          <a:endParaRPr lang="es-CO" sz="1200" dirty="0"/>
        </a:p>
      </dgm:t>
    </dgm:pt>
    <dgm:pt modelId="{ADAC781D-2EA8-4840-92C0-011D3A446520}" type="parTrans" cxnId="{3C33B755-94BD-49E8-BF60-8D564C8CAD34}">
      <dgm:prSet/>
      <dgm:spPr/>
      <dgm:t>
        <a:bodyPr/>
        <a:lstStyle/>
        <a:p>
          <a:endParaRPr lang="es-CO" sz="1200"/>
        </a:p>
      </dgm:t>
    </dgm:pt>
    <dgm:pt modelId="{0D85980F-CD80-42E4-86F7-B976F78474DB}" type="sibTrans" cxnId="{3C33B755-94BD-49E8-BF60-8D564C8CAD34}">
      <dgm:prSet/>
      <dgm:spPr/>
      <dgm:t>
        <a:bodyPr/>
        <a:lstStyle/>
        <a:p>
          <a:endParaRPr lang="es-CO" sz="1200"/>
        </a:p>
      </dgm:t>
    </dgm:pt>
    <dgm:pt modelId="{E30414CE-EF32-4075-BC64-D38F05AB4CF7}">
      <dgm:prSet phldrT="[Texto]" custT="1"/>
      <dgm:spPr/>
      <dgm:t>
        <a:bodyPr/>
        <a:lstStyle/>
        <a:p>
          <a:r>
            <a:rPr lang="es-CO" sz="1200" dirty="0" smtClean="0"/>
            <a:t>(Carpenter,2014)</a:t>
          </a:r>
          <a:endParaRPr lang="es-CO" sz="1200" dirty="0"/>
        </a:p>
      </dgm:t>
    </dgm:pt>
    <dgm:pt modelId="{A30ACF89-19C6-4424-A101-64E78EDC0710}" type="parTrans" cxnId="{053B2769-F96A-478B-B352-4F96D1E31787}">
      <dgm:prSet/>
      <dgm:spPr/>
      <dgm:t>
        <a:bodyPr/>
        <a:lstStyle/>
        <a:p>
          <a:endParaRPr lang="es-CO" sz="1200"/>
        </a:p>
      </dgm:t>
    </dgm:pt>
    <dgm:pt modelId="{94F195A2-B64B-4BD3-A6B7-336A8F432590}" type="sibTrans" cxnId="{053B2769-F96A-478B-B352-4F96D1E31787}">
      <dgm:prSet/>
      <dgm:spPr/>
      <dgm:t>
        <a:bodyPr/>
        <a:lstStyle/>
        <a:p>
          <a:endParaRPr lang="es-CO" sz="1200"/>
        </a:p>
      </dgm:t>
    </dgm:pt>
    <dgm:pt modelId="{0AA5120B-ECC8-4928-98D3-558857FB2102}">
      <dgm:prSet phldrT="[Texto]" custT="1"/>
      <dgm:spPr/>
      <dgm:t>
        <a:bodyPr/>
        <a:lstStyle/>
        <a:p>
          <a:r>
            <a:rPr lang="es-CO" sz="1200" dirty="0" smtClean="0"/>
            <a:t>(Gschwind,2014)</a:t>
          </a:r>
          <a:endParaRPr lang="es-CO" sz="1200" dirty="0"/>
        </a:p>
      </dgm:t>
    </dgm:pt>
    <dgm:pt modelId="{FE8F1172-7DEF-41B9-8CE0-9678422D30C8}" type="parTrans" cxnId="{99A13C1A-403D-4230-987C-BDFDEEF32BDE}">
      <dgm:prSet/>
      <dgm:spPr/>
      <dgm:t>
        <a:bodyPr/>
        <a:lstStyle/>
        <a:p>
          <a:endParaRPr lang="es-CO" sz="1200"/>
        </a:p>
      </dgm:t>
    </dgm:pt>
    <dgm:pt modelId="{72EA1E2D-F737-4F4F-AD2E-468AA96F5080}" type="sibTrans" cxnId="{99A13C1A-403D-4230-987C-BDFDEEF32BDE}">
      <dgm:prSet/>
      <dgm:spPr/>
      <dgm:t>
        <a:bodyPr/>
        <a:lstStyle/>
        <a:p>
          <a:endParaRPr lang="es-CO" sz="1200"/>
        </a:p>
      </dgm:t>
    </dgm:pt>
    <dgm:pt modelId="{180B6415-62A2-4C8D-8CAF-8A819B5C5892}" type="pres">
      <dgm:prSet presAssocID="{C12596B6-BC2E-424C-93B6-D37AA90D9FB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A32975D-4ED8-4B74-88BD-838141B6BA74}" type="pres">
      <dgm:prSet presAssocID="{BD4C754D-83E1-477A-B54B-B9C084B68CF9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CO"/>
        </a:p>
      </dgm:t>
    </dgm:pt>
    <dgm:pt modelId="{5B1C4C2A-A086-4140-8A1E-73544034CEFB}" type="pres">
      <dgm:prSet presAssocID="{BD4C754D-83E1-477A-B54B-B9C084B68CF9}" presName="rootComposite" presStyleCnt="0">
        <dgm:presLayoutVars/>
      </dgm:prSet>
      <dgm:spPr/>
      <dgm:t>
        <a:bodyPr/>
        <a:lstStyle/>
        <a:p>
          <a:endParaRPr lang="es-CO"/>
        </a:p>
      </dgm:t>
    </dgm:pt>
    <dgm:pt modelId="{D9DE8F45-9CA6-49E2-9B44-EBDD4AB83751}" type="pres">
      <dgm:prSet presAssocID="{BD4C754D-83E1-477A-B54B-B9C084B68CF9}" presName="ParentAccent" presStyleLbl="alignNode1" presStyleIdx="0" presStyleCnt="1" custLinFactNeighborX="-735" custLinFactNeighborY="2397"/>
      <dgm:spPr/>
      <dgm:t>
        <a:bodyPr/>
        <a:lstStyle/>
        <a:p>
          <a:endParaRPr lang="es-CO"/>
        </a:p>
      </dgm:t>
    </dgm:pt>
    <dgm:pt modelId="{A780C6A2-41E3-453E-A9C3-9D413FDBA9F8}" type="pres">
      <dgm:prSet presAssocID="{BD4C754D-83E1-477A-B54B-B9C084B68CF9}" presName="ParentSmallAccent" presStyleLbl="fgAcc1" presStyleIdx="0" presStyleCnt="1"/>
      <dgm:spPr/>
      <dgm:t>
        <a:bodyPr/>
        <a:lstStyle/>
        <a:p>
          <a:endParaRPr lang="es-CO"/>
        </a:p>
      </dgm:t>
    </dgm:pt>
    <dgm:pt modelId="{BA61E999-36C4-40C6-956E-847847DAA23A}" type="pres">
      <dgm:prSet presAssocID="{BD4C754D-83E1-477A-B54B-B9C084B68CF9}" presName="Parent" presStyleLbl="revTx" presStyleIdx="0" presStyleCnt="8" custScaleX="104613" custScaleY="131108" custLinFactNeighborX="1571" custLinFactNeighborY="-3339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7D408-7B77-43DC-8382-01ACAF303B4F}" type="pres">
      <dgm:prSet presAssocID="{BD4C754D-83E1-477A-B54B-B9C084B68CF9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14CF132C-0643-492B-B8D7-A8DB53095CBF}" type="pres">
      <dgm:prSet presAssocID="{7EF58CA3-61DD-462F-B6F7-BB71FBF7B1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096A84C-F33A-4299-B2C1-929945100EE3}" type="pres">
      <dgm:prSet presAssocID="{7EF58CA3-61DD-462F-B6F7-BB71FBF7B14D}" presName="ChildAccent" presStyleLbl="solidFgAcc1" presStyleIdx="0" presStyleCnt="7"/>
      <dgm:spPr/>
      <dgm:t>
        <a:bodyPr/>
        <a:lstStyle/>
        <a:p>
          <a:endParaRPr lang="es-CO"/>
        </a:p>
      </dgm:t>
    </dgm:pt>
    <dgm:pt modelId="{9B4B9568-89DC-4F56-BA74-6E6D85CEB1BF}" type="pres">
      <dgm:prSet presAssocID="{7EF58CA3-61DD-462F-B6F7-BB71FBF7B14D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72BBAD-E7AB-4AA5-9D2C-086119ED0176}" type="pres">
      <dgm:prSet presAssocID="{84C7E90C-633B-49A8-AEB7-D427B52DA47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3E9CE8C-BDBA-4E9D-AEEB-AEAD698F621C}" type="pres">
      <dgm:prSet presAssocID="{84C7E90C-633B-49A8-AEB7-D427B52DA47A}" presName="ChildAccent" presStyleLbl="solidFgAcc1" presStyleIdx="1" presStyleCnt="7"/>
      <dgm:spPr/>
      <dgm:t>
        <a:bodyPr/>
        <a:lstStyle/>
        <a:p>
          <a:endParaRPr lang="es-CO"/>
        </a:p>
      </dgm:t>
    </dgm:pt>
    <dgm:pt modelId="{EEED2A4B-7BC6-4ADB-A1F8-8F20D06F8332}" type="pres">
      <dgm:prSet presAssocID="{84C7E90C-633B-49A8-AEB7-D427B52DA47A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86A7E-03D6-4BFC-A22F-9C5A5FCBDF38}" type="pres">
      <dgm:prSet presAssocID="{A952980A-735E-4ED9-BAAB-87B29417276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19764FC8-FFBC-4C00-94B7-26F6146D3080}" type="pres">
      <dgm:prSet presAssocID="{A952980A-735E-4ED9-BAAB-87B294172764}" presName="ChildAccent" presStyleLbl="solidFgAcc1" presStyleIdx="2" presStyleCnt="7"/>
      <dgm:spPr/>
      <dgm:t>
        <a:bodyPr/>
        <a:lstStyle/>
        <a:p>
          <a:endParaRPr lang="es-CO"/>
        </a:p>
      </dgm:t>
    </dgm:pt>
    <dgm:pt modelId="{411AB041-C771-473A-B12D-DFB86B486EE5}" type="pres">
      <dgm:prSet presAssocID="{A952980A-735E-4ED9-BAAB-87B294172764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3B2A47-97CD-45B1-BA95-7A2FB20CF556}" type="pres">
      <dgm:prSet presAssocID="{3993145E-3FC7-4F48-931F-8804B489ED7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B41970E2-DBE9-4504-9765-3190C48018F7}" type="pres">
      <dgm:prSet presAssocID="{3993145E-3FC7-4F48-931F-8804B489ED75}" presName="ChildAccent" presStyleLbl="solidFgAcc1" presStyleIdx="3" presStyleCnt="7"/>
      <dgm:spPr/>
      <dgm:t>
        <a:bodyPr/>
        <a:lstStyle/>
        <a:p>
          <a:endParaRPr lang="es-CO"/>
        </a:p>
      </dgm:t>
    </dgm:pt>
    <dgm:pt modelId="{76FEF9FD-840E-44AE-9FB4-CD08613E4879}" type="pres">
      <dgm:prSet presAssocID="{3993145E-3FC7-4F48-931F-8804B489ED75}" presName="Child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0AB84-5E59-4AEF-AEA9-F5C997ACF7E4}" type="pres">
      <dgm:prSet presAssocID="{CDD91BB1-D55C-411A-AC87-948643246E8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2D989BAA-78B5-4DEA-9F9C-FFA0D9A38B8B}" type="pres">
      <dgm:prSet presAssocID="{CDD91BB1-D55C-411A-AC87-948643246E8B}" presName="ChildAccent" presStyleLbl="solidFgAcc1" presStyleIdx="4" presStyleCnt="7"/>
      <dgm:spPr/>
      <dgm:t>
        <a:bodyPr/>
        <a:lstStyle/>
        <a:p>
          <a:endParaRPr lang="es-CO"/>
        </a:p>
      </dgm:t>
    </dgm:pt>
    <dgm:pt modelId="{D7180A9A-FC93-4031-A898-4541D53FBFD9}" type="pres">
      <dgm:prSet presAssocID="{CDD91BB1-D55C-411A-AC87-948643246E8B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01175-6E92-461B-AA8E-BF2B210D3E78}" type="pres">
      <dgm:prSet presAssocID="{E30414CE-EF32-4075-BC64-D38F05AB4CF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0AAB9DA-D74E-476C-816A-A7DCFD961DAB}" type="pres">
      <dgm:prSet presAssocID="{E30414CE-EF32-4075-BC64-D38F05AB4CF7}" presName="ChildAccent" presStyleLbl="solidFgAcc1" presStyleIdx="5" presStyleCnt="7"/>
      <dgm:spPr/>
      <dgm:t>
        <a:bodyPr/>
        <a:lstStyle/>
        <a:p>
          <a:endParaRPr lang="es-CO"/>
        </a:p>
      </dgm:t>
    </dgm:pt>
    <dgm:pt modelId="{0702CCA2-A185-40AF-BE49-4D96A6172909}" type="pres">
      <dgm:prSet presAssocID="{E30414CE-EF32-4075-BC64-D38F05AB4CF7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AC59AD-811D-487B-8FB8-4DC343AD98E9}" type="pres">
      <dgm:prSet presAssocID="{0AA5120B-ECC8-4928-98D3-558857FB210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AB72218-483A-4627-ACFB-D791F5250406}" type="pres">
      <dgm:prSet presAssocID="{0AA5120B-ECC8-4928-98D3-558857FB2102}" presName="ChildAccent" presStyleLbl="solidFgAcc1" presStyleIdx="6" presStyleCnt="7"/>
      <dgm:spPr/>
      <dgm:t>
        <a:bodyPr/>
        <a:lstStyle/>
        <a:p>
          <a:endParaRPr lang="es-CO"/>
        </a:p>
      </dgm:t>
    </dgm:pt>
    <dgm:pt modelId="{180D981A-5213-4C7F-B567-450ADA1B7B2F}" type="pres">
      <dgm:prSet presAssocID="{0AA5120B-ECC8-4928-98D3-558857FB2102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0C4C94E-C370-4039-9D57-986F7FA9B445}" type="presOf" srcId="{3993145E-3FC7-4F48-931F-8804B489ED75}" destId="{76FEF9FD-840E-44AE-9FB4-CD08613E4879}" srcOrd="0" destOrd="0" presId="urn:microsoft.com/office/officeart/2008/layout/SquareAccentList"/>
    <dgm:cxn modelId="{E92115E3-47D1-46A3-9967-9A05BD5B45BF}" type="presOf" srcId="{A952980A-735E-4ED9-BAAB-87B294172764}" destId="{411AB041-C771-473A-B12D-DFB86B486EE5}" srcOrd="0" destOrd="0" presId="urn:microsoft.com/office/officeart/2008/layout/SquareAccentList"/>
    <dgm:cxn modelId="{42A79AD5-D234-495A-80E8-3536C191A808}" type="presOf" srcId="{84C7E90C-633B-49A8-AEB7-D427B52DA47A}" destId="{EEED2A4B-7BC6-4ADB-A1F8-8F20D06F8332}" srcOrd="0" destOrd="0" presId="urn:microsoft.com/office/officeart/2008/layout/SquareAccentList"/>
    <dgm:cxn modelId="{3C33B755-94BD-49E8-BF60-8D564C8CAD34}" srcId="{BD4C754D-83E1-477A-B54B-B9C084B68CF9}" destId="{7EF58CA3-61DD-462F-B6F7-BB71FBF7B14D}" srcOrd="0" destOrd="0" parTransId="{ADAC781D-2EA8-4840-92C0-011D3A446520}" sibTransId="{0D85980F-CD80-42E4-86F7-B976F78474DB}"/>
    <dgm:cxn modelId="{CC0DBF1E-5D02-4E3D-8EB5-94CA6D7D400A}" srcId="{BD4C754D-83E1-477A-B54B-B9C084B68CF9}" destId="{A952980A-735E-4ED9-BAAB-87B294172764}" srcOrd="2" destOrd="0" parTransId="{58827FD2-11FB-4FF4-8EFE-F6959D3F1724}" sibTransId="{366323E4-1B07-4E95-9BCA-C29C7BD426D7}"/>
    <dgm:cxn modelId="{053B2769-F96A-478B-B352-4F96D1E31787}" srcId="{BD4C754D-83E1-477A-B54B-B9C084B68CF9}" destId="{E30414CE-EF32-4075-BC64-D38F05AB4CF7}" srcOrd="5" destOrd="0" parTransId="{A30ACF89-19C6-4424-A101-64E78EDC0710}" sibTransId="{94F195A2-B64B-4BD3-A6B7-336A8F432590}"/>
    <dgm:cxn modelId="{6A8C57AD-8D83-4953-A5D4-8D04BB1C455C}" srcId="{C12596B6-BC2E-424C-93B6-D37AA90D9FBD}" destId="{BD4C754D-83E1-477A-B54B-B9C084B68CF9}" srcOrd="0" destOrd="0" parTransId="{08177CEC-8119-40FD-8DC3-ED7EDBEC49F1}" sibTransId="{76205906-EB61-4864-837F-7A08317EF656}"/>
    <dgm:cxn modelId="{99A13C1A-403D-4230-987C-BDFDEEF32BDE}" srcId="{BD4C754D-83E1-477A-B54B-B9C084B68CF9}" destId="{0AA5120B-ECC8-4928-98D3-558857FB2102}" srcOrd="6" destOrd="0" parTransId="{FE8F1172-7DEF-41B9-8CE0-9678422D30C8}" sibTransId="{72EA1E2D-F737-4F4F-AD2E-468AA96F5080}"/>
    <dgm:cxn modelId="{47EB7154-1173-44C3-B767-F7EC745923CA}" srcId="{BD4C754D-83E1-477A-B54B-B9C084B68CF9}" destId="{3993145E-3FC7-4F48-931F-8804B489ED75}" srcOrd="3" destOrd="0" parTransId="{0FD4CBBD-70BB-469A-88D4-B04213B90CB9}" sibTransId="{6BDCCE8F-8443-440A-AA59-FFF769B1288C}"/>
    <dgm:cxn modelId="{435B67B7-2177-4A22-BE19-C4E30FE2EB3D}" type="presOf" srcId="{E30414CE-EF32-4075-BC64-D38F05AB4CF7}" destId="{0702CCA2-A185-40AF-BE49-4D96A6172909}" srcOrd="0" destOrd="0" presId="urn:microsoft.com/office/officeart/2008/layout/SquareAccentList"/>
    <dgm:cxn modelId="{D2168D07-8562-4DF7-BB05-517820423F96}" type="presOf" srcId="{0AA5120B-ECC8-4928-98D3-558857FB2102}" destId="{180D981A-5213-4C7F-B567-450ADA1B7B2F}" srcOrd="0" destOrd="0" presId="urn:microsoft.com/office/officeart/2008/layout/SquareAccentList"/>
    <dgm:cxn modelId="{B0C00FE1-57D7-4079-87C8-BE6C311420EF}" type="presOf" srcId="{BD4C754D-83E1-477A-B54B-B9C084B68CF9}" destId="{BA61E999-36C4-40C6-956E-847847DAA23A}" srcOrd="0" destOrd="0" presId="urn:microsoft.com/office/officeart/2008/layout/SquareAccentList"/>
    <dgm:cxn modelId="{92FE7677-1609-4CA7-8E5C-0968F569C41C}" type="presOf" srcId="{7EF58CA3-61DD-462F-B6F7-BB71FBF7B14D}" destId="{9B4B9568-89DC-4F56-BA74-6E6D85CEB1BF}" srcOrd="0" destOrd="0" presId="urn:microsoft.com/office/officeart/2008/layout/SquareAccentList"/>
    <dgm:cxn modelId="{8B4DB754-232F-439E-8E31-2A547C2FA4E8}" srcId="{BD4C754D-83E1-477A-B54B-B9C084B68CF9}" destId="{84C7E90C-633B-49A8-AEB7-D427B52DA47A}" srcOrd="1" destOrd="0" parTransId="{F4D4B177-6042-45AB-AE5E-BE5F1E3F5E13}" sibTransId="{B9FF360A-FAC7-45EB-99B1-A327B32BCFE9}"/>
    <dgm:cxn modelId="{B41A659D-F84A-45CA-A561-0208A8AAAF74}" type="presOf" srcId="{C12596B6-BC2E-424C-93B6-D37AA90D9FBD}" destId="{180B6415-62A2-4C8D-8CAF-8A819B5C5892}" srcOrd="0" destOrd="0" presId="urn:microsoft.com/office/officeart/2008/layout/SquareAccentList"/>
    <dgm:cxn modelId="{C64B16CF-1958-4CC0-B3D1-8CCC14020286}" type="presOf" srcId="{CDD91BB1-D55C-411A-AC87-948643246E8B}" destId="{D7180A9A-FC93-4031-A898-4541D53FBFD9}" srcOrd="0" destOrd="0" presId="urn:microsoft.com/office/officeart/2008/layout/SquareAccentList"/>
    <dgm:cxn modelId="{FBB1178D-E9AA-4DC8-844D-F7D87421E865}" srcId="{BD4C754D-83E1-477A-B54B-B9C084B68CF9}" destId="{CDD91BB1-D55C-411A-AC87-948643246E8B}" srcOrd="4" destOrd="0" parTransId="{D0FB2E24-A74F-4D65-9435-700A6C0B44E1}" sibTransId="{F3504AC8-62E2-4C4E-9E08-ED179DA9C454}"/>
    <dgm:cxn modelId="{A7F94A63-EA19-4795-ADD7-294817D186BA}" type="presParOf" srcId="{180B6415-62A2-4C8D-8CAF-8A819B5C5892}" destId="{AA32975D-4ED8-4B74-88BD-838141B6BA74}" srcOrd="0" destOrd="0" presId="urn:microsoft.com/office/officeart/2008/layout/SquareAccentList"/>
    <dgm:cxn modelId="{69F5B00F-58CD-4C80-B9A8-7C990BAF14C9}" type="presParOf" srcId="{AA32975D-4ED8-4B74-88BD-838141B6BA74}" destId="{5B1C4C2A-A086-4140-8A1E-73544034CEFB}" srcOrd="0" destOrd="0" presId="urn:microsoft.com/office/officeart/2008/layout/SquareAccentList"/>
    <dgm:cxn modelId="{23EBAFBC-CD0C-4905-A41E-AC89D81E0A86}" type="presParOf" srcId="{5B1C4C2A-A086-4140-8A1E-73544034CEFB}" destId="{D9DE8F45-9CA6-49E2-9B44-EBDD4AB83751}" srcOrd="0" destOrd="0" presId="urn:microsoft.com/office/officeart/2008/layout/SquareAccentList"/>
    <dgm:cxn modelId="{8232A0ED-DFFD-43A8-B8DB-02AA2DBDF9E6}" type="presParOf" srcId="{5B1C4C2A-A086-4140-8A1E-73544034CEFB}" destId="{A780C6A2-41E3-453E-A9C3-9D413FDBA9F8}" srcOrd="1" destOrd="0" presId="urn:microsoft.com/office/officeart/2008/layout/SquareAccentList"/>
    <dgm:cxn modelId="{D906F203-A84D-46D0-B6E9-056ED49678CA}" type="presParOf" srcId="{5B1C4C2A-A086-4140-8A1E-73544034CEFB}" destId="{BA61E999-36C4-40C6-956E-847847DAA23A}" srcOrd="2" destOrd="0" presId="urn:microsoft.com/office/officeart/2008/layout/SquareAccentList"/>
    <dgm:cxn modelId="{75EF8B63-385B-49C8-8CD3-BA700A5C1B42}" type="presParOf" srcId="{AA32975D-4ED8-4B74-88BD-838141B6BA74}" destId="{8277D408-7B77-43DC-8382-01ACAF303B4F}" srcOrd="1" destOrd="0" presId="urn:microsoft.com/office/officeart/2008/layout/SquareAccentList"/>
    <dgm:cxn modelId="{DC4DBCCD-CD88-4A28-A571-B832C489434F}" type="presParOf" srcId="{8277D408-7B77-43DC-8382-01ACAF303B4F}" destId="{14CF132C-0643-492B-B8D7-A8DB53095CBF}" srcOrd="0" destOrd="0" presId="urn:microsoft.com/office/officeart/2008/layout/SquareAccentList"/>
    <dgm:cxn modelId="{4DF283B4-1280-44F4-84DA-7EC9563F6539}" type="presParOf" srcId="{14CF132C-0643-492B-B8D7-A8DB53095CBF}" destId="{F096A84C-F33A-4299-B2C1-929945100EE3}" srcOrd="0" destOrd="0" presId="urn:microsoft.com/office/officeart/2008/layout/SquareAccentList"/>
    <dgm:cxn modelId="{58713324-759C-4AD5-A7BC-6FB8FBA845E4}" type="presParOf" srcId="{14CF132C-0643-492B-B8D7-A8DB53095CBF}" destId="{9B4B9568-89DC-4F56-BA74-6E6D85CEB1BF}" srcOrd="1" destOrd="0" presId="urn:microsoft.com/office/officeart/2008/layout/SquareAccentList"/>
    <dgm:cxn modelId="{2260454D-1359-4A1A-A33B-0475FDD3BA50}" type="presParOf" srcId="{8277D408-7B77-43DC-8382-01ACAF303B4F}" destId="{6772BBAD-E7AB-4AA5-9D2C-086119ED0176}" srcOrd="1" destOrd="0" presId="urn:microsoft.com/office/officeart/2008/layout/SquareAccentList"/>
    <dgm:cxn modelId="{5E108191-6A04-4D41-B5E2-BD907D07DA42}" type="presParOf" srcId="{6772BBAD-E7AB-4AA5-9D2C-086119ED0176}" destId="{C3E9CE8C-BDBA-4E9D-AEEB-AEAD698F621C}" srcOrd="0" destOrd="0" presId="urn:microsoft.com/office/officeart/2008/layout/SquareAccentList"/>
    <dgm:cxn modelId="{E35B57A9-D3D6-4A61-A08B-B8753AE66321}" type="presParOf" srcId="{6772BBAD-E7AB-4AA5-9D2C-086119ED0176}" destId="{EEED2A4B-7BC6-4ADB-A1F8-8F20D06F8332}" srcOrd="1" destOrd="0" presId="urn:microsoft.com/office/officeart/2008/layout/SquareAccentList"/>
    <dgm:cxn modelId="{BE5B2EE2-4349-45B7-BFDC-6AEC7722BB32}" type="presParOf" srcId="{8277D408-7B77-43DC-8382-01ACAF303B4F}" destId="{4D386A7E-03D6-4BFC-A22F-9C5A5FCBDF38}" srcOrd="2" destOrd="0" presId="urn:microsoft.com/office/officeart/2008/layout/SquareAccentList"/>
    <dgm:cxn modelId="{28E52A9B-6E98-4F08-9E9D-AB660624C749}" type="presParOf" srcId="{4D386A7E-03D6-4BFC-A22F-9C5A5FCBDF38}" destId="{19764FC8-FFBC-4C00-94B7-26F6146D3080}" srcOrd="0" destOrd="0" presId="urn:microsoft.com/office/officeart/2008/layout/SquareAccentList"/>
    <dgm:cxn modelId="{1B98686A-14AC-473A-85C0-CCE41B48FD4E}" type="presParOf" srcId="{4D386A7E-03D6-4BFC-A22F-9C5A5FCBDF38}" destId="{411AB041-C771-473A-B12D-DFB86B486EE5}" srcOrd="1" destOrd="0" presId="urn:microsoft.com/office/officeart/2008/layout/SquareAccentList"/>
    <dgm:cxn modelId="{DA85570E-C6FE-4A15-8E87-0EE31A29038E}" type="presParOf" srcId="{8277D408-7B77-43DC-8382-01ACAF303B4F}" destId="{513B2A47-97CD-45B1-BA95-7A2FB20CF556}" srcOrd="3" destOrd="0" presId="urn:microsoft.com/office/officeart/2008/layout/SquareAccentList"/>
    <dgm:cxn modelId="{7B36B7C8-5EE1-4747-BCD8-DF6965591B54}" type="presParOf" srcId="{513B2A47-97CD-45B1-BA95-7A2FB20CF556}" destId="{B41970E2-DBE9-4504-9765-3190C48018F7}" srcOrd="0" destOrd="0" presId="urn:microsoft.com/office/officeart/2008/layout/SquareAccentList"/>
    <dgm:cxn modelId="{9F7ACA65-BC1F-4BDA-A30D-9520935B25BB}" type="presParOf" srcId="{513B2A47-97CD-45B1-BA95-7A2FB20CF556}" destId="{76FEF9FD-840E-44AE-9FB4-CD08613E4879}" srcOrd="1" destOrd="0" presId="urn:microsoft.com/office/officeart/2008/layout/SquareAccentList"/>
    <dgm:cxn modelId="{53732943-6A9E-453E-B196-D07CA8BFF9D6}" type="presParOf" srcId="{8277D408-7B77-43DC-8382-01ACAF303B4F}" destId="{1F00AB84-5E59-4AEF-AEA9-F5C997ACF7E4}" srcOrd="4" destOrd="0" presId="urn:microsoft.com/office/officeart/2008/layout/SquareAccentList"/>
    <dgm:cxn modelId="{9BBD7C50-D3BD-48E2-80C5-5A692DC592E9}" type="presParOf" srcId="{1F00AB84-5E59-4AEF-AEA9-F5C997ACF7E4}" destId="{2D989BAA-78B5-4DEA-9F9C-FFA0D9A38B8B}" srcOrd="0" destOrd="0" presId="urn:microsoft.com/office/officeart/2008/layout/SquareAccentList"/>
    <dgm:cxn modelId="{3B7391B1-B734-44EA-9D4A-8957190EB29A}" type="presParOf" srcId="{1F00AB84-5E59-4AEF-AEA9-F5C997ACF7E4}" destId="{D7180A9A-FC93-4031-A898-4541D53FBFD9}" srcOrd="1" destOrd="0" presId="urn:microsoft.com/office/officeart/2008/layout/SquareAccentList"/>
    <dgm:cxn modelId="{5EAA9E3B-A3B9-43FB-9724-FFD35F2D62E1}" type="presParOf" srcId="{8277D408-7B77-43DC-8382-01ACAF303B4F}" destId="{87501175-6E92-461B-AA8E-BF2B210D3E78}" srcOrd="5" destOrd="0" presId="urn:microsoft.com/office/officeart/2008/layout/SquareAccentList"/>
    <dgm:cxn modelId="{5D525110-C9DC-423A-A04D-12D442E4890F}" type="presParOf" srcId="{87501175-6E92-461B-AA8E-BF2B210D3E78}" destId="{F0AAB9DA-D74E-476C-816A-A7DCFD961DAB}" srcOrd="0" destOrd="0" presId="urn:microsoft.com/office/officeart/2008/layout/SquareAccentList"/>
    <dgm:cxn modelId="{20EE1EF4-C35F-434B-986D-F844483BCA30}" type="presParOf" srcId="{87501175-6E92-461B-AA8E-BF2B210D3E78}" destId="{0702CCA2-A185-40AF-BE49-4D96A6172909}" srcOrd="1" destOrd="0" presId="urn:microsoft.com/office/officeart/2008/layout/SquareAccentList"/>
    <dgm:cxn modelId="{588CCFCE-1D22-4E9D-B935-C98B2A90A9C9}" type="presParOf" srcId="{8277D408-7B77-43DC-8382-01ACAF303B4F}" destId="{34AC59AD-811D-487B-8FB8-4DC343AD98E9}" srcOrd="6" destOrd="0" presId="urn:microsoft.com/office/officeart/2008/layout/SquareAccentList"/>
    <dgm:cxn modelId="{58361BFC-F7C6-48D5-B29F-9D1F92F5F86C}" type="presParOf" srcId="{34AC59AD-811D-487B-8FB8-4DC343AD98E9}" destId="{CAB72218-483A-4627-ACFB-D791F5250406}" srcOrd="0" destOrd="0" presId="urn:microsoft.com/office/officeart/2008/layout/SquareAccentList"/>
    <dgm:cxn modelId="{01ECAA78-C0B5-466D-89CD-E393D55FFC2F}" type="presParOf" srcId="{34AC59AD-811D-487B-8FB8-4DC343AD98E9}" destId="{180D981A-5213-4C7F-B567-450ADA1B7B2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2596B6-BC2E-424C-93B6-D37AA90D9FBD}" type="doc">
      <dgm:prSet loTypeId="urn:microsoft.com/office/officeart/2008/layout/Square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0FFFBF6-0BAF-4F18-8824-BD2A8562FE10}">
      <dgm:prSet phldrT="[Texto]" custT="1"/>
      <dgm:spPr/>
      <dgm:t>
        <a:bodyPr/>
        <a:lstStyle/>
        <a:p>
          <a:pPr algn="ctr"/>
          <a:r>
            <a:rPr lang="es-CO" sz="1200" b="1" dirty="0" smtClean="0"/>
            <a:t>Sistemas </a:t>
          </a:r>
          <a:r>
            <a:rPr lang="es-CO" sz="1200" b="1" dirty="0" smtClean="0"/>
            <a:t>personalizados o adaptativos </a:t>
          </a:r>
          <a:r>
            <a:rPr lang="es-CO" sz="1200" b="1" dirty="0" smtClean="0"/>
            <a:t>para promoción de hábitos saludables</a:t>
          </a:r>
          <a:endParaRPr lang="es-CO" sz="1200" b="1" dirty="0"/>
        </a:p>
      </dgm:t>
    </dgm:pt>
    <dgm:pt modelId="{F91DF0AC-6D84-43F6-AEE1-17BC449DC9FB}" type="parTrans" cxnId="{87C2C493-8CBF-4E9B-B5A9-83EA49B7B0A4}">
      <dgm:prSet/>
      <dgm:spPr/>
      <dgm:t>
        <a:bodyPr/>
        <a:lstStyle/>
        <a:p>
          <a:endParaRPr lang="es-CO" sz="1200"/>
        </a:p>
      </dgm:t>
    </dgm:pt>
    <dgm:pt modelId="{FA667536-2D7D-4DE3-94B2-2F41BB948F28}" type="sibTrans" cxnId="{87C2C493-8CBF-4E9B-B5A9-83EA49B7B0A4}">
      <dgm:prSet/>
      <dgm:spPr/>
      <dgm:t>
        <a:bodyPr/>
        <a:lstStyle/>
        <a:p>
          <a:endParaRPr lang="es-CO" sz="1200"/>
        </a:p>
      </dgm:t>
    </dgm:pt>
    <dgm:pt modelId="{AE12206A-F604-497F-AC22-78E092F602CB}">
      <dgm:prSet phldrT="[Texto]" custT="1"/>
      <dgm:spPr/>
      <dgm:t>
        <a:bodyPr/>
        <a:lstStyle/>
        <a:p>
          <a:r>
            <a:rPr lang="es-CO" sz="1200" dirty="0" smtClean="0"/>
            <a:t>(</a:t>
          </a:r>
          <a:r>
            <a:rPr lang="es-CO" sz="1200" dirty="0" err="1" smtClean="0"/>
            <a:t>Buttussi</a:t>
          </a:r>
          <a:r>
            <a:rPr lang="es-CO" sz="1200" dirty="0" smtClean="0"/>
            <a:t>, 2008)</a:t>
          </a:r>
          <a:endParaRPr lang="es-CO" sz="1200" dirty="0"/>
        </a:p>
      </dgm:t>
    </dgm:pt>
    <dgm:pt modelId="{976B7FDC-94E5-451A-8C0E-233B332958F2}" type="parTrans" cxnId="{636E8971-A8FE-4D0A-BC55-C1D47B9D9035}">
      <dgm:prSet/>
      <dgm:spPr/>
      <dgm:t>
        <a:bodyPr/>
        <a:lstStyle/>
        <a:p>
          <a:endParaRPr lang="es-CO" sz="1200"/>
        </a:p>
      </dgm:t>
    </dgm:pt>
    <dgm:pt modelId="{FBD558DA-02B9-48BD-ADB4-20064D391453}" type="sibTrans" cxnId="{636E8971-A8FE-4D0A-BC55-C1D47B9D9035}">
      <dgm:prSet/>
      <dgm:spPr/>
      <dgm:t>
        <a:bodyPr/>
        <a:lstStyle/>
        <a:p>
          <a:endParaRPr lang="es-CO" sz="1200"/>
        </a:p>
      </dgm:t>
    </dgm:pt>
    <dgm:pt modelId="{077CD495-90BF-4FE0-95B8-1C4317B2C4CD}">
      <dgm:prSet phldrT="[Texto]" custT="1"/>
      <dgm:spPr/>
      <dgm:t>
        <a:bodyPr/>
        <a:lstStyle/>
        <a:p>
          <a:r>
            <a:rPr lang="es-CO" sz="1200" dirty="0" smtClean="0"/>
            <a:t>(Bricon-Souf,2007)</a:t>
          </a:r>
          <a:endParaRPr lang="es-CO" sz="1200" dirty="0"/>
        </a:p>
      </dgm:t>
    </dgm:pt>
    <dgm:pt modelId="{644A3290-017A-418C-AF17-AB7B33A6D6B3}" type="parTrans" cxnId="{9FD0CF96-A2D2-4097-A01A-9226A779EBF0}">
      <dgm:prSet/>
      <dgm:spPr/>
      <dgm:t>
        <a:bodyPr/>
        <a:lstStyle/>
        <a:p>
          <a:endParaRPr lang="es-CO" sz="1200"/>
        </a:p>
      </dgm:t>
    </dgm:pt>
    <dgm:pt modelId="{E12767C6-DA81-4CF2-9433-05F7C0333D63}" type="sibTrans" cxnId="{9FD0CF96-A2D2-4097-A01A-9226A779EBF0}">
      <dgm:prSet/>
      <dgm:spPr/>
      <dgm:t>
        <a:bodyPr/>
        <a:lstStyle/>
        <a:p>
          <a:endParaRPr lang="es-CO" sz="1200"/>
        </a:p>
      </dgm:t>
    </dgm:pt>
    <dgm:pt modelId="{7BB216F3-9458-4C6F-9137-9DC4F41558FD}">
      <dgm:prSet phldrT="[Texto]" custT="1"/>
      <dgm:spPr/>
      <dgm:t>
        <a:bodyPr/>
        <a:lstStyle/>
        <a:p>
          <a:r>
            <a:rPr lang="es-CO" sz="1200" dirty="0" smtClean="0"/>
            <a:t>(Meyer,2012)</a:t>
          </a:r>
          <a:endParaRPr lang="es-CO" sz="1200" dirty="0"/>
        </a:p>
      </dgm:t>
    </dgm:pt>
    <dgm:pt modelId="{CF2C8C01-D876-48FE-A0D4-365776A49C6E}" type="parTrans" cxnId="{F29421CF-7AA3-4A23-A02C-DCCD586D0764}">
      <dgm:prSet/>
      <dgm:spPr/>
      <dgm:t>
        <a:bodyPr/>
        <a:lstStyle/>
        <a:p>
          <a:endParaRPr lang="es-CO" sz="1200"/>
        </a:p>
      </dgm:t>
    </dgm:pt>
    <dgm:pt modelId="{B4EFD9D4-5EF0-4131-A1DC-9F5BF99B1463}" type="sibTrans" cxnId="{F29421CF-7AA3-4A23-A02C-DCCD586D0764}">
      <dgm:prSet/>
      <dgm:spPr/>
      <dgm:t>
        <a:bodyPr/>
        <a:lstStyle/>
        <a:p>
          <a:endParaRPr lang="es-CO" sz="1200"/>
        </a:p>
      </dgm:t>
    </dgm:pt>
    <dgm:pt modelId="{8AA0751A-47F4-482F-8584-ADA0B651AB25}">
      <dgm:prSet phldrT="[Texto]" custT="1"/>
      <dgm:spPr/>
      <dgm:t>
        <a:bodyPr/>
        <a:lstStyle/>
        <a:p>
          <a:r>
            <a:rPr lang="es-CO" sz="1200" dirty="0" smtClean="0"/>
            <a:t>(</a:t>
          </a:r>
          <a:r>
            <a:rPr lang="es-CO" sz="1200" dirty="0" err="1" smtClean="0"/>
            <a:t>Buttussi</a:t>
          </a:r>
          <a:r>
            <a:rPr lang="es-CO" sz="1200" dirty="0" smtClean="0"/>
            <a:t>, 2011)</a:t>
          </a:r>
          <a:endParaRPr lang="es-CO" sz="1200" dirty="0"/>
        </a:p>
      </dgm:t>
    </dgm:pt>
    <dgm:pt modelId="{3FECF796-070D-49D1-9F78-4363E49A084E}" type="parTrans" cxnId="{6AE2B139-A456-42B3-A068-E50B44DBA004}">
      <dgm:prSet/>
      <dgm:spPr/>
      <dgm:t>
        <a:bodyPr/>
        <a:lstStyle/>
        <a:p>
          <a:endParaRPr lang="es-CO" sz="1200"/>
        </a:p>
      </dgm:t>
    </dgm:pt>
    <dgm:pt modelId="{E1BBD74D-594B-4DA5-9933-339105E415D8}" type="sibTrans" cxnId="{6AE2B139-A456-42B3-A068-E50B44DBA004}">
      <dgm:prSet/>
      <dgm:spPr/>
      <dgm:t>
        <a:bodyPr/>
        <a:lstStyle/>
        <a:p>
          <a:endParaRPr lang="es-CO" sz="1200"/>
        </a:p>
      </dgm:t>
    </dgm:pt>
    <dgm:pt modelId="{180B6415-62A2-4C8D-8CAF-8A819B5C5892}" type="pres">
      <dgm:prSet presAssocID="{C12596B6-BC2E-424C-93B6-D37AA90D9FB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97AD5B8-DD53-4DF4-9408-C93C1AC50A39}" type="pres">
      <dgm:prSet presAssocID="{D0FFFBF6-0BAF-4F18-8824-BD2A8562FE10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CO"/>
        </a:p>
      </dgm:t>
    </dgm:pt>
    <dgm:pt modelId="{1A0FFAE7-5F84-42D2-921F-F00109B156F7}" type="pres">
      <dgm:prSet presAssocID="{D0FFFBF6-0BAF-4F18-8824-BD2A8562FE10}" presName="rootComposite" presStyleCnt="0">
        <dgm:presLayoutVars/>
      </dgm:prSet>
      <dgm:spPr/>
      <dgm:t>
        <a:bodyPr/>
        <a:lstStyle/>
        <a:p>
          <a:endParaRPr lang="es-CO"/>
        </a:p>
      </dgm:t>
    </dgm:pt>
    <dgm:pt modelId="{234EDF5C-7D0F-448D-AC38-6864F0DFB9AA}" type="pres">
      <dgm:prSet presAssocID="{D0FFFBF6-0BAF-4F18-8824-BD2A8562FE10}" presName="ParentAccent" presStyleLbl="alignNode1" presStyleIdx="0" presStyleCnt="1"/>
      <dgm:spPr/>
      <dgm:t>
        <a:bodyPr/>
        <a:lstStyle/>
        <a:p>
          <a:endParaRPr lang="es-CO"/>
        </a:p>
      </dgm:t>
    </dgm:pt>
    <dgm:pt modelId="{D807DC8B-3732-4CF3-B5D4-F4A2F71A3381}" type="pres">
      <dgm:prSet presAssocID="{D0FFFBF6-0BAF-4F18-8824-BD2A8562FE10}" presName="ParentSmallAccent" presStyleLbl="fgAcc1" presStyleIdx="0" presStyleCnt="1"/>
      <dgm:spPr/>
      <dgm:t>
        <a:bodyPr/>
        <a:lstStyle/>
        <a:p>
          <a:endParaRPr lang="es-CO"/>
        </a:p>
      </dgm:t>
    </dgm:pt>
    <dgm:pt modelId="{E766BA8B-BCA4-46C1-AD97-6CB4E26099D7}" type="pres">
      <dgm:prSet presAssocID="{D0FFFBF6-0BAF-4F18-8824-BD2A8562FE10}" presName="Parent" presStyleLbl="revTx" presStyleIdx="0" presStyleCnt="5" custScaleY="16679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4BDDCC-BF5F-4CED-887E-8FDB34819096}" type="pres">
      <dgm:prSet presAssocID="{D0FFFBF6-0BAF-4F18-8824-BD2A8562FE10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9B67275-45B3-47D0-B403-C833D9A0ABD7}" type="pres">
      <dgm:prSet presAssocID="{AE12206A-F604-497F-AC22-78E092F602C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B0EBC412-03D5-4C06-A1B6-CC2F4B9E8339}" type="pres">
      <dgm:prSet presAssocID="{AE12206A-F604-497F-AC22-78E092F602CB}" presName="ChildAccent" presStyleLbl="solidFgAcc1" presStyleIdx="0" presStyleCnt="4"/>
      <dgm:spPr/>
      <dgm:t>
        <a:bodyPr/>
        <a:lstStyle/>
        <a:p>
          <a:endParaRPr lang="es-CO"/>
        </a:p>
      </dgm:t>
    </dgm:pt>
    <dgm:pt modelId="{CDFBC628-648C-45D6-90B3-1A29CCB9CB23}" type="pres">
      <dgm:prSet presAssocID="{AE12206A-F604-497F-AC22-78E092F602CB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C0B1E0-7AB6-4A77-835B-0ABA55A23B3C}" type="pres">
      <dgm:prSet presAssocID="{077CD495-90BF-4FE0-95B8-1C4317B2C4C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70AB8DB2-1EF8-48CA-8C10-6D8BE1327446}" type="pres">
      <dgm:prSet presAssocID="{077CD495-90BF-4FE0-95B8-1C4317B2C4CD}" presName="ChildAccent" presStyleLbl="solidFgAcc1" presStyleIdx="1" presStyleCnt="4"/>
      <dgm:spPr/>
      <dgm:t>
        <a:bodyPr/>
        <a:lstStyle/>
        <a:p>
          <a:endParaRPr lang="es-CO"/>
        </a:p>
      </dgm:t>
    </dgm:pt>
    <dgm:pt modelId="{A3BDEB37-F906-46D9-A7D8-31F730D81475}" type="pres">
      <dgm:prSet presAssocID="{077CD495-90BF-4FE0-95B8-1C4317B2C4CD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482518-70B3-4A0D-986C-C81ABC5A9862}" type="pres">
      <dgm:prSet presAssocID="{7BB216F3-9458-4C6F-9137-9DC4F41558F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A5A6B65A-F4D8-4BC2-8273-3F6C3B3EAC8A}" type="pres">
      <dgm:prSet presAssocID="{7BB216F3-9458-4C6F-9137-9DC4F41558FD}" presName="ChildAccent" presStyleLbl="solidFgAcc1" presStyleIdx="2" presStyleCnt="4"/>
      <dgm:spPr/>
      <dgm:t>
        <a:bodyPr/>
        <a:lstStyle/>
        <a:p>
          <a:endParaRPr lang="es-CO"/>
        </a:p>
      </dgm:t>
    </dgm:pt>
    <dgm:pt modelId="{AEC6E1BB-692F-430A-AF18-D4F00F258D0C}" type="pres">
      <dgm:prSet presAssocID="{7BB216F3-9458-4C6F-9137-9DC4F41558FD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0C2B0B-F1D3-42F7-BFC2-01E5C1D9EAE5}" type="pres">
      <dgm:prSet presAssocID="{8AA0751A-47F4-482F-8584-ADA0B651AB2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C0D8B050-553B-461A-88BE-D53F2AC5624B}" type="pres">
      <dgm:prSet presAssocID="{8AA0751A-47F4-482F-8584-ADA0B651AB25}" presName="ChildAccent" presStyleLbl="solidFgAcc1" presStyleIdx="3" presStyleCnt="4"/>
      <dgm:spPr/>
      <dgm:t>
        <a:bodyPr/>
        <a:lstStyle/>
        <a:p>
          <a:endParaRPr lang="es-CO"/>
        </a:p>
      </dgm:t>
    </dgm:pt>
    <dgm:pt modelId="{D366DC1B-8277-45B7-97B7-8D1F6807FE7C}" type="pres">
      <dgm:prSet presAssocID="{8AA0751A-47F4-482F-8584-ADA0B651AB25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29421CF-7AA3-4A23-A02C-DCCD586D0764}" srcId="{D0FFFBF6-0BAF-4F18-8824-BD2A8562FE10}" destId="{7BB216F3-9458-4C6F-9137-9DC4F41558FD}" srcOrd="2" destOrd="0" parTransId="{CF2C8C01-D876-48FE-A0D4-365776A49C6E}" sibTransId="{B4EFD9D4-5EF0-4131-A1DC-9F5BF99B1463}"/>
    <dgm:cxn modelId="{636E8971-A8FE-4D0A-BC55-C1D47B9D9035}" srcId="{D0FFFBF6-0BAF-4F18-8824-BD2A8562FE10}" destId="{AE12206A-F604-497F-AC22-78E092F602CB}" srcOrd="0" destOrd="0" parTransId="{976B7FDC-94E5-451A-8C0E-233B332958F2}" sibTransId="{FBD558DA-02B9-48BD-ADB4-20064D391453}"/>
    <dgm:cxn modelId="{87C2C493-8CBF-4E9B-B5A9-83EA49B7B0A4}" srcId="{C12596B6-BC2E-424C-93B6-D37AA90D9FBD}" destId="{D0FFFBF6-0BAF-4F18-8824-BD2A8562FE10}" srcOrd="0" destOrd="0" parTransId="{F91DF0AC-6D84-43F6-AEE1-17BC449DC9FB}" sibTransId="{FA667536-2D7D-4DE3-94B2-2F41BB948F28}"/>
    <dgm:cxn modelId="{ABC580CA-DBE4-4A16-832D-750895AB6178}" type="presOf" srcId="{7BB216F3-9458-4C6F-9137-9DC4F41558FD}" destId="{AEC6E1BB-692F-430A-AF18-D4F00F258D0C}" srcOrd="0" destOrd="0" presId="urn:microsoft.com/office/officeart/2008/layout/SquareAccentList"/>
    <dgm:cxn modelId="{92DF7E73-E5A8-4C4D-BED4-786C1E741FB8}" type="presOf" srcId="{C12596B6-BC2E-424C-93B6-D37AA90D9FBD}" destId="{180B6415-62A2-4C8D-8CAF-8A819B5C5892}" srcOrd="0" destOrd="0" presId="urn:microsoft.com/office/officeart/2008/layout/SquareAccentList"/>
    <dgm:cxn modelId="{6AE2B139-A456-42B3-A068-E50B44DBA004}" srcId="{D0FFFBF6-0BAF-4F18-8824-BD2A8562FE10}" destId="{8AA0751A-47F4-482F-8584-ADA0B651AB25}" srcOrd="3" destOrd="0" parTransId="{3FECF796-070D-49D1-9F78-4363E49A084E}" sibTransId="{E1BBD74D-594B-4DA5-9933-339105E415D8}"/>
    <dgm:cxn modelId="{9FD0CF96-A2D2-4097-A01A-9226A779EBF0}" srcId="{D0FFFBF6-0BAF-4F18-8824-BD2A8562FE10}" destId="{077CD495-90BF-4FE0-95B8-1C4317B2C4CD}" srcOrd="1" destOrd="0" parTransId="{644A3290-017A-418C-AF17-AB7B33A6D6B3}" sibTransId="{E12767C6-DA81-4CF2-9433-05F7C0333D63}"/>
    <dgm:cxn modelId="{EC3FCE40-77A1-40FB-8E89-42CD2B5475A4}" type="presOf" srcId="{AE12206A-F604-497F-AC22-78E092F602CB}" destId="{CDFBC628-648C-45D6-90B3-1A29CCB9CB23}" srcOrd="0" destOrd="0" presId="urn:microsoft.com/office/officeart/2008/layout/SquareAccentList"/>
    <dgm:cxn modelId="{3D09F7D3-F065-46EA-8950-E64EBB90CD5E}" type="presOf" srcId="{077CD495-90BF-4FE0-95B8-1C4317B2C4CD}" destId="{A3BDEB37-F906-46D9-A7D8-31F730D81475}" srcOrd="0" destOrd="0" presId="urn:microsoft.com/office/officeart/2008/layout/SquareAccentList"/>
    <dgm:cxn modelId="{880DC330-8171-46D2-8BAD-F0CCD2912077}" type="presOf" srcId="{D0FFFBF6-0BAF-4F18-8824-BD2A8562FE10}" destId="{E766BA8B-BCA4-46C1-AD97-6CB4E26099D7}" srcOrd="0" destOrd="0" presId="urn:microsoft.com/office/officeart/2008/layout/SquareAccentList"/>
    <dgm:cxn modelId="{41D783DD-918D-45DF-8C54-89BE3E54D969}" type="presOf" srcId="{8AA0751A-47F4-482F-8584-ADA0B651AB25}" destId="{D366DC1B-8277-45B7-97B7-8D1F6807FE7C}" srcOrd="0" destOrd="0" presId="urn:microsoft.com/office/officeart/2008/layout/SquareAccentList"/>
    <dgm:cxn modelId="{CF9CCAB5-15EA-4862-8B2A-463E4890247D}" type="presParOf" srcId="{180B6415-62A2-4C8D-8CAF-8A819B5C5892}" destId="{697AD5B8-DD53-4DF4-9408-C93C1AC50A39}" srcOrd="0" destOrd="0" presId="urn:microsoft.com/office/officeart/2008/layout/SquareAccentList"/>
    <dgm:cxn modelId="{93A5A330-6552-4179-B672-21670BCA05FD}" type="presParOf" srcId="{697AD5B8-DD53-4DF4-9408-C93C1AC50A39}" destId="{1A0FFAE7-5F84-42D2-921F-F00109B156F7}" srcOrd="0" destOrd="0" presId="urn:microsoft.com/office/officeart/2008/layout/SquareAccentList"/>
    <dgm:cxn modelId="{B5C2F2D1-43F0-4987-91D2-F764A8F807A4}" type="presParOf" srcId="{1A0FFAE7-5F84-42D2-921F-F00109B156F7}" destId="{234EDF5C-7D0F-448D-AC38-6864F0DFB9AA}" srcOrd="0" destOrd="0" presId="urn:microsoft.com/office/officeart/2008/layout/SquareAccentList"/>
    <dgm:cxn modelId="{9033955F-C59E-426B-B02F-901D6F391BFF}" type="presParOf" srcId="{1A0FFAE7-5F84-42D2-921F-F00109B156F7}" destId="{D807DC8B-3732-4CF3-B5D4-F4A2F71A3381}" srcOrd="1" destOrd="0" presId="urn:microsoft.com/office/officeart/2008/layout/SquareAccentList"/>
    <dgm:cxn modelId="{65E071ED-386C-4EE5-B334-A348A16A3145}" type="presParOf" srcId="{1A0FFAE7-5F84-42D2-921F-F00109B156F7}" destId="{E766BA8B-BCA4-46C1-AD97-6CB4E26099D7}" srcOrd="2" destOrd="0" presId="urn:microsoft.com/office/officeart/2008/layout/SquareAccentList"/>
    <dgm:cxn modelId="{2252984F-7726-41E5-B84F-9683BECF69D2}" type="presParOf" srcId="{697AD5B8-DD53-4DF4-9408-C93C1AC50A39}" destId="{504BDDCC-BF5F-4CED-887E-8FDB34819096}" srcOrd="1" destOrd="0" presId="urn:microsoft.com/office/officeart/2008/layout/SquareAccentList"/>
    <dgm:cxn modelId="{2AB1D1C1-05A3-4915-A2D9-6F7B74872C1D}" type="presParOf" srcId="{504BDDCC-BF5F-4CED-887E-8FDB34819096}" destId="{49B67275-45B3-47D0-B403-C833D9A0ABD7}" srcOrd="0" destOrd="0" presId="urn:microsoft.com/office/officeart/2008/layout/SquareAccentList"/>
    <dgm:cxn modelId="{3B4ABEDC-0F14-4812-AC9A-45C246A95A68}" type="presParOf" srcId="{49B67275-45B3-47D0-B403-C833D9A0ABD7}" destId="{B0EBC412-03D5-4C06-A1B6-CC2F4B9E8339}" srcOrd="0" destOrd="0" presId="urn:microsoft.com/office/officeart/2008/layout/SquareAccentList"/>
    <dgm:cxn modelId="{4C5774D3-07A7-4AA0-AC9C-6B55D7981449}" type="presParOf" srcId="{49B67275-45B3-47D0-B403-C833D9A0ABD7}" destId="{CDFBC628-648C-45D6-90B3-1A29CCB9CB23}" srcOrd="1" destOrd="0" presId="urn:microsoft.com/office/officeart/2008/layout/SquareAccentList"/>
    <dgm:cxn modelId="{36F4DE4E-5686-45B0-8D19-1FA36489D830}" type="presParOf" srcId="{504BDDCC-BF5F-4CED-887E-8FDB34819096}" destId="{DBC0B1E0-7AB6-4A77-835B-0ABA55A23B3C}" srcOrd="1" destOrd="0" presId="urn:microsoft.com/office/officeart/2008/layout/SquareAccentList"/>
    <dgm:cxn modelId="{4CA2C3B4-EC19-4F17-8FAE-8299F1E189FF}" type="presParOf" srcId="{DBC0B1E0-7AB6-4A77-835B-0ABA55A23B3C}" destId="{70AB8DB2-1EF8-48CA-8C10-6D8BE1327446}" srcOrd="0" destOrd="0" presId="urn:microsoft.com/office/officeart/2008/layout/SquareAccentList"/>
    <dgm:cxn modelId="{91257D9A-A644-4130-9CF5-2528FE235B30}" type="presParOf" srcId="{DBC0B1E0-7AB6-4A77-835B-0ABA55A23B3C}" destId="{A3BDEB37-F906-46D9-A7D8-31F730D81475}" srcOrd="1" destOrd="0" presId="urn:microsoft.com/office/officeart/2008/layout/SquareAccentList"/>
    <dgm:cxn modelId="{548C0C0E-DC64-4CEE-8D2E-60ECA778D02B}" type="presParOf" srcId="{504BDDCC-BF5F-4CED-887E-8FDB34819096}" destId="{9D482518-70B3-4A0D-986C-C81ABC5A9862}" srcOrd="2" destOrd="0" presId="urn:microsoft.com/office/officeart/2008/layout/SquareAccentList"/>
    <dgm:cxn modelId="{4DB5FE9D-7BE8-4E91-8C63-7AD67F09F886}" type="presParOf" srcId="{9D482518-70B3-4A0D-986C-C81ABC5A9862}" destId="{A5A6B65A-F4D8-4BC2-8273-3F6C3B3EAC8A}" srcOrd="0" destOrd="0" presId="urn:microsoft.com/office/officeart/2008/layout/SquareAccentList"/>
    <dgm:cxn modelId="{961FBACF-B119-4E8F-8D3D-8E091FB69479}" type="presParOf" srcId="{9D482518-70B3-4A0D-986C-C81ABC5A9862}" destId="{AEC6E1BB-692F-430A-AF18-D4F00F258D0C}" srcOrd="1" destOrd="0" presId="urn:microsoft.com/office/officeart/2008/layout/SquareAccentList"/>
    <dgm:cxn modelId="{38A167E6-B097-4634-A183-ED0C479B2EE3}" type="presParOf" srcId="{504BDDCC-BF5F-4CED-887E-8FDB34819096}" destId="{A40C2B0B-F1D3-42F7-BFC2-01E5C1D9EAE5}" srcOrd="3" destOrd="0" presId="urn:microsoft.com/office/officeart/2008/layout/SquareAccentList"/>
    <dgm:cxn modelId="{99E398FD-DDDB-4937-9454-370934C5239A}" type="presParOf" srcId="{A40C2B0B-F1D3-42F7-BFC2-01E5C1D9EAE5}" destId="{C0D8B050-553B-461A-88BE-D53F2AC5624B}" srcOrd="0" destOrd="0" presId="urn:microsoft.com/office/officeart/2008/layout/SquareAccentList"/>
    <dgm:cxn modelId="{2288678F-FA0D-49C5-82C4-97E66A068D2D}" type="presParOf" srcId="{A40C2B0B-F1D3-42F7-BFC2-01E5C1D9EAE5}" destId="{D366DC1B-8277-45B7-97B7-8D1F6807FE7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7ED14-3E08-4F28-8C7F-79A28EEA4779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DIETA: Alimentación Equilibrada</a:t>
          </a:r>
          <a:endParaRPr lang="es-CO" sz="1200" kern="1200" dirty="0"/>
        </a:p>
      </dsp:txBody>
      <dsp:txXfrm>
        <a:off x="2614422" y="179995"/>
        <a:ext cx="867155" cy="867155"/>
      </dsp:txXfrm>
    </dsp:sp>
    <dsp:sp modelId="{5952AFEE-645C-4E9C-8DE5-18D0A2BDE1BF}">
      <dsp:nvSpPr>
        <dsp:cNvPr id="0" name=""/>
        <dsp:cNvSpPr/>
      </dsp:nvSpPr>
      <dsp:spPr>
        <a:xfrm rot="2160000">
          <a:off x="3622675" y="1024128"/>
          <a:ext cx="327092" cy="251587"/>
        </a:xfrm>
        <a:prstGeom prst="left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/>
        </a:p>
      </dsp:txBody>
      <dsp:txXfrm>
        <a:off x="3629882" y="1052263"/>
        <a:ext cx="251616" cy="150953"/>
      </dsp:txXfrm>
    </dsp:sp>
    <dsp:sp modelId="{8BB2DDB5-C65F-4DEE-8BEE-E4AB3CBDD620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Evitar sustancias nocivas</a:t>
          </a:r>
          <a:endParaRPr lang="es-CO" sz="1500" kern="1200" dirty="0"/>
        </a:p>
      </dsp:txBody>
      <dsp:txXfrm>
        <a:off x="4105844" y="1263576"/>
        <a:ext cx="867155" cy="867155"/>
      </dsp:txXfrm>
    </dsp:sp>
    <dsp:sp modelId="{E3E73015-4348-4BF3-8CA4-E4F1DB8C52C8}">
      <dsp:nvSpPr>
        <dsp:cNvPr id="0" name=""/>
        <dsp:cNvSpPr/>
      </dsp:nvSpPr>
      <dsp:spPr>
        <a:xfrm rot="6480000">
          <a:off x="4093900" y="2469220"/>
          <a:ext cx="327092" cy="191532"/>
        </a:xfrm>
        <a:prstGeom prst="left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 rot="10800000">
        <a:off x="4131508" y="2480202"/>
        <a:ext cx="269632" cy="114920"/>
      </dsp:txXfrm>
    </dsp:sp>
    <dsp:sp modelId="{C8FCA709-9F62-47BB-A091-D6AD7D0F59D0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Actividad Física</a:t>
          </a:r>
          <a:endParaRPr lang="es-CO" sz="1500" kern="1200" dirty="0"/>
        </a:p>
      </dsp:txBody>
      <dsp:txXfrm>
        <a:off x="3536171" y="3016849"/>
        <a:ext cx="867155" cy="867155"/>
      </dsp:txXfrm>
    </dsp:sp>
    <dsp:sp modelId="{19FBD001-CB66-4600-8BAF-50E054B87D09}">
      <dsp:nvSpPr>
        <dsp:cNvPr id="0" name=""/>
        <dsp:cNvSpPr/>
      </dsp:nvSpPr>
      <dsp:spPr>
        <a:xfrm rot="10824861">
          <a:off x="2910767" y="3343504"/>
          <a:ext cx="315055" cy="200807"/>
        </a:xfrm>
        <a:prstGeom prst="left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 rot="10800000">
        <a:off x="2971008" y="3383883"/>
        <a:ext cx="254813" cy="120485"/>
      </dsp:txXfrm>
    </dsp:sp>
    <dsp:sp modelId="{228DDFCD-0B09-4C8C-AD5C-293B8F61CC41}">
      <dsp:nvSpPr>
        <dsp:cNvPr id="0" name=""/>
        <dsp:cNvSpPr/>
      </dsp:nvSpPr>
      <dsp:spPr>
        <a:xfrm>
          <a:off x="1535837" y="2824087"/>
          <a:ext cx="1226343" cy="122634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Educación en Salud</a:t>
          </a:r>
          <a:endParaRPr lang="es-CO" sz="1500" kern="1200" dirty="0"/>
        </a:p>
      </dsp:txBody>
      <dsp:txXfrm>
        <a:off x="1715431" y="3003681"/>
        <a:ext cx="867155" cy="867155"/>
      </dsp:txXfrm>
    </dsp:sp>
    <dsp:sp modelId="{ADD8512B-4835-4DEA-A654-40FEDD97C60F}">
      <dsp:nvSpPr>
        <dsp:cNvPr id="0" name=""/>
        <dsp:cNvSpPr/>
      </dsp:nvSpPr>
      <dsp:spPr>
        <a:xfrm rot="15071909">
          <a:off x="1693611" y="2456907"/>
          <a:ext cx="324278" cy="237974"/>
        </a:xfrm>
        <a:prstGeom prst="left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/>
        </a:p>
      </dsp:txBody>
      <dsp:txXfrm rot="10800000">
        <a:off x="1740811" y="2538293"/>
        <a:ext cx="252886" cy="142784"/>
      </dsp:txXfrm>
    </dsp:sp>
    <dsp:sp modelId="{C68244C0-145A-4E3D-B3ED-62A6A88AC20B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Auto cuidado</a:t>
          </a:r>
          <a:endParaRPr lang="es-CO" sz="1500" kern="1200" dirty="0"/>
        </a:p>
      </dsp:txBody>
      <dsp:txXfrm>
        <a:off x="1122999" y="1263576"/>
        <a:ext cx="867155" cy="867155"/>
      </dsp:txXfrm>
    </dsp:sp>
    <dsp:sp modelId="{3FFDADB8-024D-474E-840F-F67584FE9F4E}">
      <dsp:nvSpPr>
        <dsp:cNvPr id="0" name=""/>
        <dsp:cNvSpPr/>
      </dsp:nvSpPr>
      <dsp:spPr>
        <a:xfrm rot="19440000">
          <a:off x="2131253" y="1077337"/>
          <a:ext cx="327092" cy="166934"/>
        </a:xfrm>
        <a:prstGeom prst="leftRightArrow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2136035" y="1125442"/>
        <a:ext cx="277012" cy="10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AA4B9-04D3-4703-86BE-37E4E3F1367C}">
      <dsp:nvSpPr>
        <dsp:cNvPr id="0" name=""/>
        <dsp:cNvSpPr/>
      </dsp:nvSpPr>
      <dsp:spPr>
        <a:xfrm>
          <a:off x="3551" y="504056"/>
          <a:ext cx="2040415" cy="240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81004-21B4-499D-8088-AC901BCF4363}">
      <dsp:nvSpPr>
        <dsp:cNvPr id="0" name=""/>
        <dsp:cNvSpPr/>
      </dsp:nvSpPr>
      <dsp:spPr>
        <a:xfrm>
          <a:off x="3551" y="594209"/>
          <a:ext cx="149896" cy="149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F306A-524A-4A92-B4AB-931D408EC932}">
      <dsp:nvSpPr>
        <dsp:cNvPr id="0" name=""/>
        <dsp:cNvSpPr/>
      </dsp:nvSpPr>
      <dsp:spPr>
        <a:xfrm>
          <a:off x="3551" y="0"/>
          <a:ext cx="2040415" cy="57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Sistemas Adaptativos</a:t>
          </a:r>
          <a:endParaRPr lang="es-CO" sz="1200" b="1" kern="1200" dirty="0"/>
        </a:p>
      </dsp:txBody>
      <dsp:txXfrm>
        <a:off x="3551" y="0"/>
        <a:ext cx="2040415" cy="576884"/>
      </dsp:txXfrm>
    </dsp:sp>
    <dsp:sp modelId="{D4CBA3D3-11F2-400B-AF79-F4612155D1BB}">
      <dsp:nvSpPr>
        <dsp:cNvPr id="0" name=""/>
        <dsp:cNvSpPr/>
      </dsp:nvSpPr>
      <dsp:spPr>
        <a:xfrm>
          <a:off x="3551" y="9436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EA41C-B28C-48F8-8358-11EF3D1AF23C}">
      <dsp:nvSpPr>
        <dsp:cNvPr id="0" name=""/>
        <dsp:cNvSpPr/>
      </dsp:nvSpPr>
      <dsp:spPr>
        <a:xfrm>
          <a:off x="146380" y="8438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(Builes, 2006)</a:t>
          </a:r>
          <a:endParaRPr lang="es-CO" sz="1200" kern="1200" dirty="0"/>
        </a:p>
      </dsp:txBody>
      <dsp:txXfrm>
        <a:off x="146380" y="843859"/>
        <a:ext cx="1897586" cy="349400"/>
      </dsp:txXfrm>
    </dsp:sp>
    <dsp:sp modelId="{9516E26B-09A6-4EAC-93D7-6C85D105A7FD}">
      <dsp:nvSpPr>
        <dsp:cNvPr id="0" name=""/>
        <dsp:cNvSpPr/>
      </dsp:nvSpPr>
      <dsp:spPr>
        <a:xfrm>
          <a:off x="3551" y="12930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4E4CC-80E5-4EFF-9DB6-1022D11ECBC9}">
      <dsp:nvSpPr>
        <dsp:cNvPr id="0" name=""/>
        <dsp:cNvSpPr/>
      </dsp:nvSpPr>
      <dsp:spPr>
        <a:xfrm>
          <a:off x="146380" y="11932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(Arias,2007)</a:t>
          </a:r>
          <a:endParaRPr lang="es-CO" sz="1200" kern="1200" dirty="0"/>
        </a:p>
      </dsp:txBody>
      <dsp:txXfrm>
        <a:off x="146380" y="1193259"/>
        <a:ext cx="1897586" cy="349400"/>
      </dsp:txXfrm>
    </dsp:sp>
    <dsp:sp modelId="{298A9ADA-610C-496C-B8DA-B7BFD1D4D445}">
      <dsp:nvSpPr>
        <dsp:cNvPr id="0" name=""/>
        <dsp:cNvSpPr/>
      </dsp:nvSpPr>
      <dsp:spPr>
        <a:xfrm>
          <a:off x="3551" y="16424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EACD45-FBB3-488B-9880-B663F0BEB8C3}">
      <dsp:nvSpPr>
        <dsp:cNvPr id="0" name=""/>
        <dsp:cNvSpPr/>
      </dsp:nvSpPr>
      <dsp:spPr>
        <a:xfrm>
          <a:off x="146380" y="15426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(Martins,2008)</a:t>
          </a:r>
          <a:endParaRPr lang="es-CO" sz="1200" kern="1200" dirty="0"/>
        </a:p>
      </dsp:txBody>
      <dsp:txXfrm>
        <a:off x="146380" y="1542659"/>
        <a:ext cx="1897586" cy="349400"/>
      </dsp:txXfrm>
    </dsp:sp>
    <dsp:sp modelId="{51A1BD51-15E0-4A21-972F-0AEC56DFBE66}">
      <dsp:nvSpPr>
        <dsp:cNvPr id="0" name=""/>
        <dsp:cNvSpPr/>
      </dsp:nvSpPr>
      <dsp:spPr>
        <a:xfrm>
          <a:off x="3551" y="19918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E10CB-9B5E-4E35-ABD2-8AE77EF4F57A}">
      <dsp:nvSpPr>
        <dsp:cNvPr id="0" name=""/>
        <dsp:cNvSpPr/>
      </dsp:nvSpPr>
      <dsp:spPr>
        <a:xfrm>
          <a:off x="146380" y="18920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</a:t>
          </a:r>
          <a:r>
            <a:rPr lang="es-CO" sz="1200" kern="1200" dirty="0" err="1" smtClean="0"/>
            <a:t>Goldstone</a:t>
          </a:r>
          <a:r>
            <a:rPr lang="es-CO" sz="1200" kern="1200" dirty="0" smtClean="0"/>
            <a:t>, 2011)</a:t>
          </a:r>
          <a:endParaRPr lang="es-CO" sz="1200" kern="1200" dirty="0"/>
        </a:p>
      </dsp:txBody>
      <dsp:txXfrm>
        <a:off x="146380" y="1892059"/>
        <a:ext cx="1897586" cy="349400"/>
      </dsp:txXfrm>
    </dsp:sp>
    <dsp:sp modelId="{71B1B9CE-00B9-4345-B17C-A539BFB2B616}">
      <dsp:nvSpPr>
        <dsp:cNvPr id="0" name=""/>
        <dsp:cNvSpPr/>
      </dsp:nvSpPr>
      <dsp:spPr>
        <a:xfrm>
          <a:off x="3551" y="23412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81786E-C9E2-4CF8-BAD3-21F5E9593FD0}">
      <dsp:nvSpPr>
        <dsp:cNvPr id="0" name=""/>
        <dsp:cNvSpPr/>
      </dsp:nvSpPr>
      <dsp:spPr>
        <a:xfrm>
          <a:off x="146380" y="22414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(Jameson,2011)</a:t>
          </a:r>
          <a:endParaRPr lang="es-CO" sz="1200" kern="1200" dirty="0"/>
        </a:p>
      </dsp:txBody>
      <dsp:txXfrm>
        <a:off x="146380" y="2241459"/>
        <a:ext cx="1897586" cy="349400"/>
      </dsp:txXfrm>
    </dsp:sp>
    <dsp:sp modelId="{C87391B9-FE4E-4C2F-B93C-4C7C90A0D3F3}">
      <dsp:nvSpPr>
        <dsp:cNvPr id="0" name=""/>
        <dsp:cNvSpPr/>
      </dsp:nvSpPr>
      <dsp:spPr>
        <a:xfrm>
          <a:off x="3551" y="26906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7A0567-CD04-4841-877E-CAF53B6DC85E}">
      <dsp:nvSpPr>
        <dsp:cNvPr id="0" name=""/>
        <dsp:cNvSpPr/>
      </dsp:nvSpPr>
      <dsp:spPr>
        <a:xfrm>
          <a:off x="146380" y="25908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(Weibelzahl,2011)</a:t>
          </a:r>
          <a:endParaRPr lang="es-CO" sz="1200" kern="1200" dirty="0"/>
        </a:p>
      </dsp:txBody>
      <dsp:txXfrm>
        <a:off x="146380" y="2590859"/>
        <a:ext cx="1897586" cy="349400"/>
      </dsp:txXfrm>
    </dsp:sp>
    <dsp:sp modelId="{A2F99E82-D832-4678-8E49-45F09AAEC3FB}">
      <dsp:nvSpPr>
        <dsp:cNvPr id="0" name=""/>
        <dsp:cNvSpPr/>
      </dsp:nvSpPr>
      <dsp:spPr>
        <a:xfrm>
          <a:off x="3551" y="30400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93023D-79E2-4AA8-9DCD-40E77545EFF5}">
      <dsp:nvSpPr>
        <dsp:cNvPr id="0" name=""/>
        <dsp:cNvSpPr/>
      </dsp:nvSpPr>
      <dsp:spPr>
        <a:xfrm>
          <a:off x="146380" y="29402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(Toker,2012)</a:t>
          </a:r>
          <a:endParaRPr lang="es-CO" sz="1200" kern="1200" dirty="0"/>
        </a:p>
      </dsp:txBody>
      <dsp:txXfrm>
        <a:off x="146380" y="2940259"/>
        <a:ext cx="1897586" cy="349400"/>
      </dsp:txXfrm>
    </dsp:sp>
    <dsp:sp modelId="{E4ED0A9B-6EE1-4914-BAF1-CE1F0609D331}">
      <dsp:nvSpPr>
        <dsp:cNvPr id="0" name=""/>
        <dsp:cNvSpPr/>
      </dsp:nvSpPr>
      <dsp:spPr>
        <a:xfrm>
          <a:off x="2145987" y="504056"/>
          <a:ext cx="2040415" cy="240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234B9-1D7B-4577-AB1C-32B5E2B5EF88}">
      <dsp:nvSpPr>
        <dsp:cNvPr id="0" name=""/>
        <dsp:cNvSpPr/>
      </dsp:nvSpPr>
      <dsp:spPr>
        <a:xfrm>
          <a:off x="2145987" y="594209"/>
          <a:ext cx="149896" cy="149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596F95-D18D-40E9-BDC1-6B8ECDB1AE2F}">
      <dsp:nvSpPr>
        <dsp:cNvPr id="0" name=""/>
        <dsp:cNvSpPr/>
      </dsp:nvSpPr>
      <dsp:spPr>
        <a:xfrm>
          <a:off x="2145987" y="0"/>
          <a:ext cx="2040415" cy="57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Modelo Usuario y Modelo Contexto</a:t>
          </a:r>
          <a:endParaRPr lang="es-CO" sz="1200" b="1" kern="1200" dirty="0"/>
        </a:p>
      </dsp:txBody>
      <dsp:txXfrm>
        <a:off x="2145987" y="0"/>
        <a:ext cx="2040415" cy="576884"/>
      </dsp:txXfrm>
    </dsp:sp>
    <dsp:sp modelId="{C74770DC-D983-4059-837B-B72A8865ED3F}">
      <dsp:nvSpPr>
        <dsp:cNvPr id="0" name=""/>
        <dsp:cNvSpPr/>
      </dsp:nvSpPr>
      <dsp:spPr>
        <a:xfrm>
          <a:off x="2145987" y="9436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25BD23-83FD-4295-8DA1-81ED812F135B}">
      <dsp:nvSpPr>
        <dsp:cNvPr id="0" name=""/>
        <dsp:cNvSpPr/>
      </dsp:nvSpPr>
      <dsp:spPr>
        <a:xfrm>
          <a:off x="2288816" y="8438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</a:t>
          </a:r>
          <a:r>
            <a:rPr lang="es-CO" sz="1200" kern="1200" dirty="0" err="1" smtClean="0"/>
            <a:t>Schilit</a:t>
          </a:r>
          <a:r>
            <a:rPr lang="es-CO" sz="1200" kern="1200" dirty="0" smtClean="0"/>
            <a:t>, Bill N,1994)</a:t>
          </a:r>
          <a:endParaRPr lang="es-CO" sz="1200" kern="1200" dirty="0"/>
        </a:p>
      </dsp:txBody>
      <dsp:txXfrm>
        <a:off x="2288816" y="843859"/>
        <a:ext cx="1897586" cy="349400"/>
      </dsp:txXfrm>
    </dsp:sp>
    <dsp:sp modelId="{FB11E871-3B83-4887-9944-FB3FBDCC1FD2}">
      <dsp:nvSpPr>
        <dsp:cNvPr id="0" name=""/>
        <dsp:cNvSpPr/>
      </dsp:nvSpPr>
      <dsp:spPr>
        <a:xfrm>
          <a:off x="2145987" y="12930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22A4B7-92AD-4DBB-9697-ED1E2F399CA3}">
      <dsp:nvSpPr>
        <dsp:cNvPr id="0" name=""/>
        <dsp:cNvSpPr/>
      </dsp:nvSpPr>
      <dsp:spPr>
        <a:xfrm>
          <a:off x="2288816" y="11932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(Heikk,2002)</a:t>
          </a:r>
          <a:endParaRPr lang="es-CO" sz="1200" kern="1200" dirty="0"/>
        </a:p>
      </dsp:txBody>
      <dsp:txXfrm>
        <a:off x="2288816" y="1193259"/>
        <a:ext cx="1897586" cy="349400"/>
      </dsp:txXfrm>
    </dsp:sp>
    <dsp:sp modelId="{0916A967-F5F7-4098-9E0F-96A3F0760212}">
      <dsp:nvSpPr>
        <dsp:cNvPr id="0" name=""/>
        <dsp:cNvSpPr/>
      </dsp:nvSpPr>
      <dsp:spPr>
        <a:xfrm>
          <a:off x="2145987" y="16424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0C33FF-C3D3-48FD-BDC1-7FFB5C022C8A}">
      <dsp:nvSpPr>
        <dsp:cNvPr id="0" name=""/>
        <dsp:cNvSpPr/>
      </dsp:nvSpPr>
      <dsp:spPr>
        <a:xfrm>
          <a:off x="2288816" y="15426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(Eyharabide,2005)</a:t>
          </a:r>
          <a:endParaRPr lang="es-CO" sz="1200" kern="1200" dirty="0"/>
        </a:p>
      </dsp:txBody>
      <dsp:txXfrm>
        <a:off x="2288816" y="1542659"/>
        <a:ext cx="1897586" cy="349400"/>
      </dsp:txXfrm>
    </dsp:sp>
    <dsp:sp modelId="{BDF2512F-944D-4DF5-9F27-5B4C9D423953}">
      <dsp:nvSpPr>
        <dsp:cNvPr id="0" name=""/>
        <dsp:cNvSpPr/>
      </dsp:nvSpPr>
      <dsp:spPr>
        <a:xfrm>
          <a:off x="2145987" y="19918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5BA6EC-25D7-4A41-B482-7CFE1D036425}">
      <dsp:nvSpPr>
        <dsp:cNvPr id="0" name=""/>
        <dsp:cNvSpPr/>
      </dsp:nvSpPr>
      <dsp:spPr>
        <a:xfrm>
          <a:off x="2288816" y="18920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(Vrieze,2006)</a:t>
          </a:r>
          <a:endParaRPr lang="es-CO" sz="1200" kern="1200" dirty="0"/>
        </a:p>
      </dsp:txBody>
      <dsp:txXfrm>
        <a:off x="2288816" y="1892059"/>
        <a:ext cx="1897586" cy="349400"/>
      </dsp:txXfrm>
    </dsp:sp>
    <dsp:sp modelId="{489F139A-26E6-4E6A-B78F-F121DFD59C2B}">
      <dsp:nvSpPr>
        <dsp:cNvPr id="0" name=""/>
        <dsp:cNvSpPr/>
      </dsp:nvSpPr>
      <dsp:spPr>
        <a:xfrm>
          <a:off x="2145987" y="23412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C436AD-0BAB-46FA-8FF4-5D64BDB5645C}">
      <dsp:nvSpPr>
        <dsp:cNvPr id="0" name=""/>
        <dsp:cNvSpPr/>
      </dsp:nvSpPr>
      <dsp:spPr>
        <a:xfrm>
          <a:off x="2288816" y="22414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(Feisst,2008)</a:t>
          </a:r>
          <a:endParaRPr lang="es-CO" sz="1200" kern="1200" dirty="0"/>
        </a:p>
      </dsp:txBody>
      <dsp:txXfrm>
        <a:off x="2288816" y="2241459"/>
        <a:ext cx="1897586" cy="349400"/>
      </dsp:txXfrm>
    </dsp:sp>
    <dsp:sp modelId="{211EFFF9-90E0-4F7A-BA26-0AEE7B98FCB0}">
      <dsp:nvSpPr>
        <dsp:cNvPr id="0" name=""/>
        <dsp:cNvSpPr/>
      </dsp:nvSpPr>
      <dsp:spPr>
        <a:xfrm>
          <a:off x="2145987" y="26906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0D8927-2762-4477-A875-B826CB084CA4}">
      <dsp:nvSpPr>
        <dsp:cNvPr id="0" name=""/>
        <dsp:cNvSpPr/>
      </dsp:nvSpPr>
      <dsp:spPr>
        <a:xfrm>
          <a:off x="2288816" y="25908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(Gonzales,2008)</a:t>
          </a:r>
          <a:endParaRPr lang="es-CO" sz="1200" kern="1200" dirty="0"/>
        </a:p>
      </dsp:txBody>
      <dsp:txXfrm>
        <a:off x="2288816" y="2590859"/>
        <a:ext cx="1897586" cy="349400"/>
      </dsp:txXfrm>
    </dsp:sp>
    <dsp:sp modelId="{F996C7C8-5D2F-4139-A325-58A8D49DA291}">
      <dsp:nvSpPr>
        <dsp:cNvPr id="0" name=""/>
        <dsp:cNvSpPr/>
      </dsp:nvSpPr>
      <dsp:spPr>
        <a:xfrm>
          <a:off x="2145987" y="30400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006984-4756-44C0-98D4-31CFD1D371D3}">
      <dsp:nvSpPr>
        <dsp:cNvPr id="0" name=""/>
        <dsp:cNvSpPr/>
      </dsp:nvSpPr>
      <dsp:spPr>
        <a:xfrm>
          <a:off x="2288816" y="29402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(Coutand,2008)</a:t>
          </a:r>
          <a:endParaRPr lang="es-CO" sz="1200" kern="1200" dirty="0"/>
        </a:p>
      </dsp:txBody>
      <dsp:txXfrm>
        <a:off x="2288816" y="2940259"/>
        <a:ext cx="1897586" cy="349400"/>
      </dsp:txXfrm>
    </dsp:sp>
    <dsp:sp modelId="{FEB4E7F1-13DF-44F6-9DA6-19798BA2AF22}">
      <dsp:nvSpPr>
        <dsp:cNvPr id="0" name=""/>
        <dsp:cNvSpPr/>
      </dsp:nvSpPr>
      <dsp:spPr>
        <a:xfrm>
          <a:off x="2145987" y="33894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18987F-1046-41A3-BDA3-92B3274ADAC9}">
      <dsp:nvSpPr>
        <dsp:cNvPr id="0" name=""/>
        <dsp:cNvSpPr/>
      </dsp:nvSpPr>
      <dsp:spPr>
        <a:xfrm>
          <a:off x="2288816" y="32896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(Najar,2009)</a:t>
          </a:r>
          <a:endParaRPr lang="es-CO" sz="1200" kern="1200" dirty="0"/>
        </a:p>
      </dsp:txBody>
      <dsp:txXfrm>
        <a:off x="2288816" y="3289659"/>
        <a:ext cx="1897586" cy="349400"/>
      </dsp:txXfrm>
    </dsp:sp>
    <dsp:sp modelId="{4A88EE88-F5AE-4EFE-AC66-A1DB8AF884C4}">
      <dsp:nvSpPr>
        <dsp:cNvPr id="0" name=""/>
        <dsp:cNvSpPr/>
      </dsp:nvSpPr>
      <dsp:spPr>
        <a:xfrm>
          <a:off x="2145987" y="37388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1E7E68-9B4A-4DFC-8A37-5D59B2AAC525}">
      <dsp:nvSpPr>
        <dsp:cNvPr id="0" name=""/>
        <dsp:cNvSpPr/>
      </dsp:nvSpPr>
      <dsp:spPr>
        <a:xfrm>
          <a:off x="2288816" y="36390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(Gomez,2009)</a:t>
          </a:r>
          <a:endParaRPr lang="es-CO" sz="1200" kern="1200" dirty="0"/>
        </a:p>
      </dsp:txBody>
      <dsp:txXfrm>
        <a:off x="2288816" y="3639059"/>
        <a:ext cx="1897586" cy="349400"/>
      </dsp:txXfrm>
    </dsp:sp>
    <dsp:sp modelId="{6114DE78-7D3C-4370-8E2D-71D266ACF955}">
      <dsp:nvSpPr>
        <dsp:cNvPr id="0" name=""/>
        <dsp:cNvSpPr/>
      </dsp:nvSpPr>
      <dsp:spPr>
        <a:xfrm>
          <a:off x="2145987" y="40882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6A202-D2BC-4E79-9EB2-7524E8ED8130}">
      <dsp:nvSpPr>
        <dsp:cNvPr id="0" name=""/>
        <dsp:cNvSpPr/>
      </dsp:nvSpPr>
      <dsp:spPr>
        <a:xfrm>
          <a:off x="2288816" y="39884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(Hervás,2010)</a:t>
          </a:r>
          <a:endParaRPr lang="es-CO" sz="1200" kern="1200" dirty="0"/>
        </a:p>
      </dsp:txBody>
      <dsp:txXfrm>
        <a:off x="2288816" y="3988459"/>
        <a:ext cx="1897586" cy="349400"/>
      </dsp:txXfrm>
    </dsp:sp>
    <dsp:sp modelId="{F94AC44A-D406-417E-9311-538372753A6F}">
      <dsp:nvSpPr>
        <dsp:cNvPr id="0" name=""/>
        <dsp:cNvSpPr/>
      </dsp:nvSpPr>
      <dsp:spPr>
        <a:xfrm>
          <a:off x="2145987" y="4437613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E021A-F699-409E-91E7-182685E46B80}">
      <dsp:nvSpPr>
        <dsp:cNvPr id="0" name=""/>
        <dsp:cNvSpPr/>
      </dsp:nvSpPr>
      <dsp:spPr>
        <a:xfrm>
          <a:off x="2288816" y="433785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(Bauer,2011)</a:t>
          </a:r>
          <a:endParaRPr lang="es-CO" sz="1200" kern="1200" dirty="0"/>
        </a:p>
      </dsp:txBody>
      <dsp:txXfrm>
        <a:off x="2288816" y="4337859"/>
        <a:ext cx="1897586" cy="349400"/>
      </dsp:txXfrm>
    </dsp:sp>
    <dsp:sp modelId="{D9DE8F45-9CA6-49E2-9B44-EBDD4AB83751}">
      <dsp:nvSpPr>
        <dsp:cNvPr id="0" name=""/>
        <dsp:cNvSpPr/>
      </dsp:nvSpPr>
      <dsp:spPr>
        <a:xfrm>
          <a:off x="4320489" y="504056"/>
          <a:ext cx="2040415" cy="240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80C6A2-41E3-453E-A9C3-9D413FDBA9F8}">
      <dsp:nvSpPr>
        <dsp:cNvPr id="0" name=""/>
        <dsp:cNvSpPr/>
      </dsp:nvSpPr>
      <dsp:spPr>
        <a:xfrm>
          <a:off x="4335486" y="588454"/>
          <a:ext cx="149896" cy="149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1E999-36C4-40C6-956E-847847DAA23A}">
      <dsp:nvSpPr>
        <dsp:cNvPr id="0" name=""/>
        <dsp:cNvSpPr/>
      </dsp:nvSpPr>
      <dsp:spPr>
        <a:xfrm>
          <a:off x="4320479" y="0"/>
          <a:ext cx="2134540" cy="56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Intervenciones TIC promoción de hábitos saludables</a:t>
          </a:r>
          <a:endParaRPr lang="es-CO" sz="1200" b="1" kern="1200" dirty="0"/>
        </a:p>
      </dsp:txBody>
      <dsp:txXfrm>
        <a:off x="4320479" y="0"/>
        <a:ext cx="2134540" cy="565375"/>
      </dsp:txXfrm>
    </dsp:sp>
    <dsp:sp modelId="{F096A84C-F33A-4299-B2C1-929945100EE3}">
      <dsp:nvSpPr>
        <dsp:cNvPr id="0" name=""/>
        <dsp:cNvSpPr/>
      </dsp:nvSpPr>
      <dsp:spPr>
        <a:xfrm>
          <a:off x="4288424" y="937858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4B9568-89DC-4F56-BA74-6E6D85CEB1BF}">
      <dsp:nvSpPr>
        <dsp:cNvPr id="0" name=""/>
        <dsp:cNvSpPr/>
      </dsp:nvSpPr>
      <dsp:spPr>
        <a:xfrm>
          <a:off x="4431253" y="838104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(Ipsen,2010)</a:t>
          </a:r>
          <a:endParaRPr lang="es-CO" sz="1200" kern="1200" dirty="0"/>
        </a:p>
      </dsp:txBody>
      <dsp:txXfrm>
        <a:off x="4431253" y="838104"/>
        <a:ext cx="1897586" cy="349400"/>
      </dsp:txXfrm>
    </dsp:sp>
    <dsp:sp modelId="{C3E9CE8C-BDBA-4E9D-AEEB-AEAD698F621C}">
      <dsp:nvSpPr>
        <dsp:cNvPr id="0" name=""/>
        <dsp:cNvSpPr/>
      </dsp:nvSpPr>
      <dsp:spPr>
        <a:xfrm>
          <a:off x="4288424" y="1287258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ED2A4B-7BC6-4ADB-A1F8-8F20D06F8332}">
      <dsp:nvSpPr>
        <dsp:cNvPr id="0" name=""/>
        <dsp:cNvSpPr/>
      </dsp:nvSpPr>
      <dsp:spPr>
        <a:xfrm>
          <a:off x="4431253" y="1187504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(Devi,2014)</a:t>
          </a:r>
          <a:endParaRPr lang="es-CO" sz="1200" kern="1200" dirty="0"/>
        </a:p>
      </dsp:txBody>
      <dsp:txXfrm>
        <a:off x="4431253" y="1187504"/>
        <a:ext cx="1897586" cy="349400"/>
      </dsp:txXfrm>
    </dsp:sp>
    <dsp:sp modelId="{19764FC8-FFBC-4C00-94B7-26F6146D3080}">
      <dsp:nvSpPr>
        <dsp:cNvPr id="0" name=""/>
        <dsp:cNvSpPr/>
      </dsp:nvSpPr>
      <dsp:spPr>
        <a:xfrm>
          <a:off x="4288424" y="1636658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1AB041-C771-473A-B12D-DFB86B486EE5}">
      <dsp:nvSpPr>
        <dsp:cNvPr id="0" name=""/>
        <dsp:cNvSpPr/>
      </dsp:nvSpPr>
      <dsp:spPr>
        <a:xfrm>
          <a:off x="4431253" y="1536904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(Genugten,2014)</a:t>
          </a:r>
          <a:endParaRPr lang="es-CO" sz="1200" kern="1200" dirty="0"/>
        </a:p>
      </dsp:txBody>
      <dsp:txXfrm>
        <a:off x="4431253" y="1536904"/>
        <a:ext cx="1897586" cy="349400"/>
      </dsp:txXfrm>
    </dsp:sp>
    <dsp:sp modelId="{B41970E2-DBE9-4504-9765-3190C48018F7}">
      <dsp:nvSpPr>
        <dsp:cNvPr id="0" name=""/>
        <dsp:cNvSpPr/>
      </dsp:nvSpPr>
      <dsp:spPr>
        <a:xfrm>
          <a:off x="4288424" y="1986058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FEF9FD-840E-44AE-9FB4-CD08613E4879}">
      <dsp:nvSpPr>
        <dsp:cNvPr id="0" name=""/>
        <dsp:cNvSpPr/>
      </dsp:nvSpPr>
      <dsp:spPr>
        <a:xfrm>
          <a:off x="4431253" y="1886304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(Buntrock,2014)</a:t>
          </a:r>
          <a:endParaRPr lang="es-CO" sz="1200" kern="1200" dirty="0"/>
        </a:p>
      </dsp:txBody>
      <dsp:txXfrm>
        <a:off x="4431253" y="1886304"/>
        <a:ext cx="1897586" cy="349400"/>
      </dsp:txXfrm>
    </dsp:sp>
    <dsp:sp modelId="{2D989BAA-78B5-4DEA-9F9C-FFA0D9A38B8B}">
      <dsp:nvSpPr>
        <dsp:cNvPr id="0" name=""/>
        <dsp:cNvSpPr/>
      </dsp:nvSpPr>
      <dsp:spPr>
        <a:xfrm>
          <a:off x="4288424" y="2335458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80A9A-FC93-4031-A898-4541D53FBFD9}">
      <dsp:nvSpPr>
        <dsp:cNvPr id="0" name=""/>
        <dsp:cNvSpPr/>
      </dsp:nvSpPr>
      <dsp:spPr>
        <a:xfrm>
          <a:off x="4431253" y="2235704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(Antypas,2014)</a:t>
          </a:r>
          <a:endParaRPr lang="es-CO" sz="1200" kern="1200" dirty="0"/>
        </a:p>
      </dsp:txBody>
      <dsp:txXfrm>
        <a:off x="4431253" y="2235704"/>
        <a:ext cx="1897586" cy="349400"/>
      </dsp:txXfrm>
    </dsp:sp>
    <dsp:sp modelId="{F0AAB9DA-D74E-476C-816A-A7DCFD961DAB}">
      <dsp:nvSpPr>
        <dsp:cNvPr id="0" name=""/>
        <dsp:cNvSpPr/>
      </dsp:nvSpPr>
      <dsp:spPr>
        <a:xfrm>
          <a:off x="4288424" y="2684858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02CCA2-A185-40AF-BE49-4D96A6172909}">
      <dsp:nvSpPr>
        <dsp:cNvPr id="0" name=""/>
        <dsp:cNvSpPr/>
      </dsp:nvSpPr>
      <dsp:spPr>
        <a:xfrm>
          <a:off x="4431253" y="2585104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(Carpenter,2014)</a:t>
          </a:r>
          <a:endParaRPr lang="es-CO" sz="1200" kern="1200" dirty="0"/>
        </a:p>
      </dsp:txBody>
      <dsp:txXfrm>
        <a:off x="4431253" y="2585104"/>
        <a:ext cx="1897586" cy="349400"/>
      </dsp:txXfrm>
    </dsp:sp>
    <dsp:sp modelId="{CAB72218-483A-4627-ACFB-D791F5250406}">
      <dsp:nvSpPr>
        <dsp:cNvPr id="0" name=""/>
        <dsp:cNvSpPr/>
      </dsp:nvSpPr>
      <dsp:spPr>
        <a:xfrm>
          <a:off x="4288424" y="3034258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D981A-5213-4C7F-B567-450ADA1B7B2F}">
      <dsp:nvSpPr>
        <dsp:cNvPr id="0" name=""/>
        <dsp:cNvSpPr/>
      </dsp:nvSpPr>
      <dsp:spPr>
        <a:xfrm>
          <a:off x="4431253" y="2934505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(Gschwind,2014)</a:t>
          </a:r>
          <a:endParaRPr lang="es-CO" sz="1200" kern="1200" dirty="0"/>
        </a:p>
      </dsp:txBody>
      <dsp:txXfrm>
        <a:off x="4431253" y="2934505"/>
        <a:ext cx="1897586" cy="349400"/>
      </dsp:txXfrm>
    </dsp:sp>
    <dsp:sp modelId="{234EDF5C-7D0F-448D-AC38-6864F0DFB9AA}">
      <dsp:nvSpPr>
        <dsp:cNvPr id="0" name=""/>
        <dsp:cNvSpPr/>
      </dsp:nvSpPr>
      <dsp:spPr>
        <a:xfrm>
          <a:off x="6524985" y="575246"/>
          <a:ext cx="2040415" cy="2400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7DC8B-3732-4CF3-B5D4-F4A2F71A3381}">
      <dsp:nvSpPr>
        <dsp:cNvPr id="0" name=""/>
        <dsp:cNvSpPr/>
      </dsp:nvSpPr>
      <dsp:spPr>
        <a:xfrm>
          <a:off x="6524985" y="665398"/>
          <a:ext cx="149896" cy="1498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66BA8B-BCA4-46C1-AD97-6CB4E26099D7}">
      <dsp:nvSpPr>
        <dsp:cNvPr id="0" name=""/>
        <dsp:cNvSpPr/>
      </dsp:nvSpPr>
      <dsp:spPr>
        <a:xfrm>
          <a:off x="6524985" y="0"/>
          <a:ext cx="2040415" cy="719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Sistemas </a:t>
          </a:r>
          <a:r>
            <a:rPr lang="es-CO" sz="1200" b="1" kern="1200" dirty="0" smtClean="0"/>
            <a:t>personalizados o adaptativos </a:t>
          </a:r>
          <a:r>
            <a:rPr lang="es-CO" sz="1200" b="1" kern="1200" dirty="0" smtClean="0"/>
            <a:t>para promoción de hábitos saludables</a:t>
          </a:r>
          <a:endParaRPr lang="es-CO" sz="1200" b="1" kern="1200" dirty="0"/>
        </a:p>
      </dsp:txBody>
      <dsp:txXfrm>
        <a:off x="6524985" y="0"/>
        <a:ext cx="2040415" cy="719263"/>
      </dsp:txXfrm>
    </dsp:sp>
    <dsp:sp modelId="{B0EBC412-03D5-4C06-A1B6-CC2F4B9E8339}">
      <dsp:nvSpPr>
        <dsp:cNvPr id="0" name=""/>
        <dsp:cNvSpPr/>
      </dsp:nvSpPr>
      <dsp:spPr>
        <a:xfrm>
          <a:off x="6524985" y="1014802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FBC628-648C-45D6-90B3-1A29CCB9CB23}">
      <dsp:nvSpPr>
        <dsp:cNvPr id="0" name=""/>
        <dsp:cNvSpPr/>
      </dsp:nvSpPr>
      <dsp:spPr>
        <a:xfrm>
          <a:off x="6667814" y="915048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</a:t>
          </a:r>
          <a:r>
            <a:rPr lang="es-CO" sz="1200" kern="1200" dirty="0" err="1" smtClean="0"/>
            <a:t>Buttussi</a:t>
          </a:r>
          <a:r>
            <a:rPr lang="es-CO" sz="1200" kern="1200" dirty="0" smtClean="0"/>
            <a:t>, 2008)</a:t>
          </a:r>
          <a:endParaRPr lang="es-CO" sz="1200" kern="1200" dirty="0"/>
        </a:p>
      </dsp:txBody>
      <dsp:txXfrm>
        <a:off x="6667814" y="915048"/>
        <a:ext cx="1897586" cy="349400"/>
      </dsp:txXfrm>
    </dsp:sp>
    <dsp:sp modelId="{70AB8DB2-1EF8-48CA-8C10-6D8BE1327446}">
      <dsp:nvSpPr>
        <dsp:cNvPr id="0" name=""/>
        <dsp:cNvSpPr/>
      </dsp:nvSpPr>
      <dsp:spPr>
        <a:xfrm>
          <a:off x="6524985" y="1364202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BDEB37-F906-46D9-A7D8-31F730D81475}">
      <dsp:nvSpPr>
        <dsp:cNvPr id="0" name=""/>
        <dsp:cNvSpPr/>
      </dsp:nvSpPr>
      <dsp:spPr>
        <a:xfrm>
          <a:off x="6667814" y="1264448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(Bricon-Souf,2007)</a:t>
          </a:r>
          <a:endParaRPr lang="es-CO" sz="1200" kern="1200" dirty="0"/>
        </a:p>
      </dsp:txBody>
      <dsp:txXfrm>
        <a:off x="6667814" y="1264448"/>
        <a:ext cx="1897586" cy="349400"/>
      </dsp:txXfrm>
    </dsp:sp>
    <dsp:sp modelId="{A5A6B65A-F4D8-4BC2-8273-3F6C3B3EAC8A}">
      <dsp:nvSpPr>
        <dsp:cNvPr id="0" name=""/>
        <dsp:cNvSpPr/>
      </dsp:nvSpPr>
      <dsp:spPr>
        <a:xfrm>
          <a:off x="6524985" y="1713602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C6E1BB-692F-430A-AF18-D4F00F258D0C}">
      <dsp:nvSpPr>
        <dsp:cNvPr id="0" name=""/>
        <dsp:cNvSpPr/>
      </dsp:nvSpPr>
      <dsp:spPr>
        <a:xfrm>
          <a:off x="6667814" y="1613848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(Meyer,2012)</a:t>
          </a:r>
          <a:endParaRPr lang="es-CO" sz="1200" kern="1200" dirty="0"/>
        </a:p>
      </dsp:txBody>
      <dsp:txXfrm>
        <a:off x="6667814" y="1613848"/>
        <a:ext cx="1897586" cy="349400"/>
      </dsp:txXfrm>
    </dsp:sp>
    <dsp:sp modelId="{C0D8B050-553B-461A-88BE-D53F2AC5624B}">
      <dsp:nvSpPr>
        <dsp:cNvPr id="0" name=""/>
        <dsp:cNvSpPr/>
      </dsp:nvSpPr>
      <dsp:spPr>
        <a:xfrm>
          <a:off x="6524985" y="2063002"/>
          <a:ext cx="149892" cy="1498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66DC1B-8277-45B7-97B7-8D1F6807FE7C}">
      <dsp:nvSpPr>
        <dsp:cNvPr id="0" name=""/>
        <dsp:cNvSpPr/>
      </dsp:nvSpPr>
      <dsp:spPr>
        <a:xfrm>
          <a:off x="6667814" y="1963249"/>
          <a:ext cx="1897586" cy="34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</a:t>
          </a:r>
          <a:r>
            <a:rPr lang="es-CO" sz="1200" kern="1200" dirty="0" err="1" smtClean="0"/>
            <a:t>Buttussi</a:t>
          </a:r>
          <a:r>
            <a:rPr lang="es-CO" sz="1200" kern="1200" dirty="0" smtClean="0"/>
            <a:t>, 2011)</a:t>
          </a:r>
          <a:endParaRPr lang="es-CO" sz="1200" kern="1200" dirty="0"/>
        </a:p>
      </dsp:txBody>
      <dsp:txXfrm>
        <a:off x="6667814" y="1963249"/>
        <a:ext cx="1897586" cy="349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9D644-36E3-4252-B3FF-3B8A9737BD75}">
      <dsp:nvSpPr>
        <dsp:cNvPr id="0" name=""/>
        <dsp:cNvSpPr/>
      </dsp:nvSpPr>
      <dsp:spPr>
        <a:xfrm>
          <a:off x="329753" y="584198"/>
          <a:ext cx="2364828" cy="278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0104C-FFB3-4B15-BF3F-0A4DCD152B08}">
      <dsp:nvSpPr>
        <dsp:cNvPr id="0" name=""/>
        <dsp:cNvSpPr/>
      </dsp:nvSpPr>
      <dsp:spPr>
        <a:xfrm>
          <a:off x="329753" y="688684"/>
          <a:ext cx="173728" cy="173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0F0F5-C133-4E6B-8E23-4D56E9336A1C}">
      <dsp:nvSpPr>
        <dsp:cNvPr id="0" name=""/>
        <dsp:cNvSpPr/>
      </dsp:nvSpPr>
      <dsp:spPr>
        <a:xfrm>
          <a:off x="329753" y="0"/>
          <a:ext cx="2364828" cy="668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Sistemas Adaptativos</a:t>
          </a:r>
          <a:endParaRPr lang="es-CO" sz="2100" kern="1200" dirty="0"/>
        </a:p>
      </dsp:txBody>
      <dsp:txXfrm>
        <a:off x="329753" y="0"/>
        <a:ext cx="2364828" cy="668605"/>
      </dsp:txXfrm>
    </dsp:sp>
    <dsp:sp modelId="{F2567277-3CED-4687-BB99-450A242C20B0}">
      <dsp:nvSpPr>
        <dsp:cNvPr id="0" name=""/>
        <dsp:cNvSpPr/>
      </dsp:nvSpPr>
      <dsp:spPr>
        <a:xfrm>
          <a:off x="329753" y="1093641"/>
          <a:ext cx="173724" cy="173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1FB9E-F43B-4296-8D80-DF3BF52880BA}">
      <dsp:nvSpPr>
        <dsp:cNvPr id="0" name=""/>
        <dsp:cNvSpPr/>
      </dsp:nvSpPr>
      <dsp:spPr>
        <a:xfrm>
          <a:off x="495291" y="978027"/>
          <a:ext cx="2199290" cy="4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(Builes, 2006)</a:t>
          </a:r>
          <a:endParaRPr lang="es-CO" sz="1400" kern="1200" dirty="0"/>
        </a:p>
      </dsp:txBody>
      <dsp:txXfrm>
        <a:off x="495291" y="978027"/>
        <a:ext cx="2199290" cy="404952"/>
      </dsp:txXfrm>
    </dsp:sp>
    <dsp:sp modelId="{E47315D1-CB00-40C8-8F89-959CCD54F86A}">
      <dsp:nvSpPr>
        <dsp:cNvPr id="0" name=""/>
        <dsp:cNvSpPr/>
      </dsp:nvSpPr>
      <dsp:spPr>
        <a:xfrm>
          <a:off x="329753" y="1498593"/>
          <a:ext cx="173724" cy="173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1E8B9-DDA2-4360-B5BE-CDE2E5A8E8FD}">
      <dsp:nvSpPr>
        <dsp:cNvPr id="0" name=""/>
        <dsp:cNvSpPr/>
      </dsp:nvSpPr>
      <dsp:spPr>
        <a:xfrm>
          <a:off x="495291" y="1382979"/>
          <a:ext cx="2199290" cy="4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(Arias,2007)</a:t>
          </a:r>
          <a:endParaRPr lang="es-CO" sz="1400" kern="1200" dirty="0"/>
        </a:p>
      </dsp:txBody>
      <dsp:txXfrm>
        <a:off x="495291" y="1382979"/>
        <a:ext cx="2199290" cy="404952"/>
      </dsp:txXfrm>
    </dsp:sp>
    <dsp:sp modelId="{C0545A86-B8DE-4AE9-9C6B-E3EA9293A9C9}">
      <dsp:nvSpPr>
        <dsp:cNvPr id="0" name=""/>
        <dsp:cNvSpPr/>
      </dsp:nvSpPr>
      <dsp:spPr>
        <a:xfrm>
          <a:off x="329753" y="1903545"/>
          <a:ext cx="173724" cy="173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EB19E-AB2B-4597-9D2B-159A3B0ABD69}">
      <dsp:nvSpPr>
        <dsp:cNvPr id="0" name=""/>
        <dsp:cNvSpPr/>
      </dsp:nvSpPr>
      <dsp:spPr>
        <a:xfrm>
          <a:off x="495291" y="1787932"/>
          <a:ext cx="2199290" cy="4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(Martins,2008)</a:t>
          </a:r>
          <a:endParaRPr lang="es-CO" sz="1400" kern="1200" dirty="0"/>
        </a:p>
      </dsp:txBody>
      <dsp:txXfrm>
        <a:off x="495291" y="1787932"/>
        <a:ext cx="2199290" cy="404952"/>
      </dsp:txXfrm>
    </dsp:sp>
    <dsp:sp modelId="{7570991E-FA55-455D-AC97-C692E564C265}">
      <dsp:nvSpPr>
        <dsp:cNvPr id="0" name=""/>
        <dsp:cNvSpPr/>
      </dsp:nvSpPr>
      <dsp:spPr>
        <a:xfrm>
          <a:off x="329753" y="2308498"/>
          <a:ext cx="173724" cy="173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79A66-7431-4570-9B15-FEFF801D6B85}">
      <dsp:nvSpPr>
        <dsp:cNvPr id="0" name=""/>
        <dsp:cNvSpPr/>
      </dsp:nvSpPr>
      <dsp:spPr>
        <a:xfrm>
          <a:off x="495291" y="2192884"/>
          <a:ext cx="2199290" cy="4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(</a:t>
          </a:r>
          <a:r>
            <a:rPr lang="es-CO" sz="1400" kern="1200" dirty="0" err="1" smtClean="0"/>
            <a:t>Goldstone</a:t>
          </a:r>
          <a:r>
            <a:rPr lang="es-CO" sz="1400" kern="1200" dirty="0" smtClean="0"/>
            <a:t>, 2011)</a:t>
          </a:r>
          <a:endParaRPr lang="es-CO" sz="1400" kern="1200" dirty="0"/>
        </a:p>
      </dsp:txBody>
      <dsp:txXfrm>
        <a:off x="495291" y="2192884"/>
        <a:ext cx="2199290" cy="404952"/>
      </dsp:txXfrm>
    </dsp:sp>
    <dsp:sp modelId="{FE21F6F5-45E6-46B7-9C28-8E73E461B3B2}">
      <dsp:nvSpPr>
        <dsp:cNvPr id="0" name=""/>
        <dsp:cNvSpPr/>
      </dsp:nvSpPr>
      <dsp:spPr>
        <a:xfrm>
          <a:off x="329753" y="2713450"/>
          <a:ext cx="173724" cy="173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AF97B-7014-465A-ACB6-17ECB73D8490}">
      <dsp:nvSpPr>
        <dsp:cNvPr id="0" name=""/>
        <dsp:cNvSpPr/>
      </dsp:nvSpPr>
      <dsp:spPr>
        <a:xfrm>
          <a:off x="495291" y="2597836"/>
          <a:ext cx="2199290" cy="4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(Jameson,2011)</a:t>
          </a:r>
          <a:endParaRPr lang="es-CO" sz="1400" kern="1200" dirty="0"/>
        </a:p>
      </dsp:txBody>
      <dsp:txXfrm>
        <a:off x="495291" y="2597836"/>
        <a:ext cx="2199290" cy="404952"/>
      </dsp:txXfrm>
    </dsp:sp>
    <dsp:sp modelId="{C5D6715A-70B5-431F-BCC0-2BF2248143AD}">
      <dsp:nvSpPr>
        <dsp:cNvPr id="0" name=""/>
        <dsp:cNvSpPr/>
      </dsp:nvSpPr>
      <dsp:spPr>
        <a:xfrm>
          <a:off x="329753" y="3118402"/>
          <a:ext cx="173724" cy="173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AE822-EA4C-408D-8FC7-7BF092593023}">
      <dsp:nvSpPr>
        <dsp:cNvPr id="0" name=""/>
        <dsp:cNvSpPr/>
      </dsp:nvSpPr>
      <dsp:spPr>
        <a:xfrm>
          <a:off x="495291" y="3002789"/>
          <a:ext cx="2199290" cy="4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(Weibelzahl,2011)</a:t>
          </a:r>
          <a:endParaRPr lang="es-CO" sz="1400" kern="1200" dirty="0"/>
        </a:p>
      </dsp:txBody>
      <dsp:txXfrm>
        <a:off x="495291" y="3002789"/>
        <a:ext cx="2199290" cy="404952"/>
      </dsp:txXfrm>
    </dsp:sp>
    <dsp:sp modelId="{0CF2E277-A147-4D76-A8D9-028A390327A1}">
      <dsp:nvSpPr>
        <dsp:cNvPr id="0" name=""/>
        <dsp:cNvSpPr/>
      </dsp:nvSpPr>
      <dsp:spPr>
        <a:xfrm>
          <a:off x="329753" y="3523355"/>
          <a:ext cx="173724" cy="173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FEB3F-E06D-46FC-8E61-EAAE095017E9}">
      <dsp:nvSpPr>
        <dsp:cNvPr id="0" name=""/>
        <dsp:cNvSpPr/>
      </dsp:nvSpPr>
      <dsp:spPr>
        <a:xfrm>
          <a:off x="495291" y="3407741"/>
          <a:ext cx="2199290" cy="4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(Toker,2012)</a:t>
          </a:r>
          <a:endParaRPr lang="es-CO" sz="1400" kern="1200" dirty="0"/>
        </a:p>
      </dsp:txBody>
      <dsp:txXfrm>
        <a:off x="495291" y="3407741"/>
        <a:ext cx="2199290" cy="404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D0A9B-6EE1-4914-BAF1-CE1F0609D331}">
      <dsp:nvSpPr>
        <dsp:cNvPr id="0" name=""/>
        <dsp:cNvSpPr/>
      </dsp:nvSpPr>
      <dsp:spPr>
        <a:xfrm>
          <a:off x="655730" y="440930"/>
          <a:ext cx="1784882" cy="2099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234B9-1D7B-4577-AB1C-32B5E2B5EF88}">
      <dsp:nvSpPr>
        <dsp:cNvPr id="0" name=""/>
        <dsp:cNvSpPr/>
      </dsp:nvSpPr>
      <dsp:spPr>
        <a:xfrm>
          <a:off x="655730" y="519793"/>
          <a:ext cx="131123" cy="131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596F95-D18D-40E9-BDC1-6B8ECDB1AE2F}">
      <dsp:nvSpPr>
        <dsp:cNvPr id="0" name=""/>
        <dsp:cNvSpPr/>
      </dsp:nvSpPr>
      <dsp:spPr>
        <a:xfrm>
          <a:off x="655730" y="0"/>
          <a:ext cx="1784882" cy="504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Modelo Usuario y Modelo Contexto</a:t>
          </a:r>
          <a:endParaRPr lang="es-CO" sz="1200" b="1" kern="1200" dirty="0"/>
        </a:p>
      </dsp:txBody>
      <dsp:txXfrm>
        <a:off x="655730" y="0"/>
        <a:ext cx="1784882" cy="504638"/>
      </dsp:txXfrm>
    </dsp:sp>
    <dsp:sp modelId="{C74770DC-D983-4059-837B-B72A8865ED3F}">
      <dsp:nvSpPr>
        <dsp:cNvPr id="0" name=""/>
        <dsp:cNvSpPr/>
      </dsp:nvSpPr>
      <dsp:spPr>
        <a:xfrm>
          <a:off x="655730" y="825439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25BD23-83FD-4295-8DA1-81ED812F135B}">
      <dsp:nvSpPr>
        <dsp:cNvPr id="0" name=""/>
        <dsp:cNvSpPr/>
      </dsp:nvSpPr>
      <dsp:spPr>
        <a:xfrm>
          <a:off x="780672" y="738178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</a:t>
          </a:r>
          <a:r>
            <a:rPr lang="es-CO" sz="1200" kern="1200" dirty="0" err="1" smtClean="0"/>
            <a:t>Schilit</a:t>
          </a:r>
          <a:r>
            <a:rPr lang="es-CO" sz="1200" kern="1200" dirty="0" smtClean="0"/>
            <a:t>, Bill N,1994)</a:t>
          </a:r>
          <a:endParaRPr lang="es-CO" sz="1200" kern="1200" dirty="0"/>
        </a:p>
      </dsp:txBody>
      <dsp:txXfrm>
        <a:off x="780672" y="738178"/>
        <a:ext cx="1659941" cy="305642"/>
      </dsp:txXfrm>
    </dsp:sp>
    <dsp:sp modelId="{FB11E871-3B83-4887-9944-FB3FBDCC1FD2}">
      <dsp:nvSpPr>
        <dsp:cNvPr id="0" name=""/>
        <dsp:cNvSpPr/>
      </dsp:nvSpPr>
      <dsp:spPr>
        <a:xfrm>
          <a:off x="655730" y="1131081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22A4B7-92AD-4DBB-9697-ED1E2F399CA3}">
      <dsp:nvSpPr>
        <dsp:cNvPr id="0" name=""/>
        <dsp:cNvSpPr/>
      </dsp:nvSpPr>
      <dsp:spPr>
        <a:xfrm>
          <a:off x="780672" y="1043820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(Heikk,2002)</a:t>
          </a:r>
          <a:endParaRPr lang="es-CO" sz="1200" kern="1200" dirty="0"/>
        </a:p>
      </dsp:txBody>
      <dsp:txXfrm>
        <a:off x="780672" y="1043820"/>
        <a:ext cx="1659941" cy="305642"/>
      </dsp:txXfrm>
    </dsp:sp>
    <dsp:sp modelId="{0916A967-F5F7-4098-9E0F-96A3F0760212}">
      <dsp:nvSpPr>
        <dsp:cNvPr id="0" name=""/>
        <dsp:cNvSpPr/>
      </dsp:nvSpPr>
      <dsp:spPr>
        <a:xfrm>
          <a:off x="655730" y="1436724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0C33FF-C3D3-48FD-BDC1-7FFB5C022C8A}">
      <dsp:nvSpPr>
        <dsp:cNvPr id="0" name=""/>
        <dsp:cNvSpPr/>
      </dsp:nvSpPr>
      <dsp:spPr>
        <a:xfrm>
          <a:off x="780672" y="1349463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(Eyharabide,2005)</a:t>
          </a:r>
          <a:endParaRPr lang="es-CO" sz="1200" kern="1200" dirty="0"/>
        </a:p>
      </dsp:txBody>
      <dsp:txXfrm>
        <a:off x="780672" y="1349463"/>
        <a:ext cx="1659941" cy="305642"/>
      </dsp:txXfrm>
    </dsp:sp>
    <dsp:sp modelId="{BDF2512F-944D-4DF5-9F27-5B4C9D423953}">
      <dsp:nvSpPr>
        <dsp:cNvPr id="0" name=""/>
        <dsp:cNvSpPr/>
      </dsp:nvSpPr>
      <dsp:spPr>
        <a:xfrm>
          <a:off x="655730" y="1742367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5BA6EC-25D7-4A41-B482-7CFE1D036425}">
      <dsp:nvSpPr>
        <dsp:cNvPr id="0" name=""/>
        <dsp:cNvSpPr/>
      </dsp:nvSpPr>
      <dsp:spPr>
        <a:xfrm>
          <a:off x="780672" y="1655106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(Vrieze,2006)</a:t>
          </a:r>
          <a:endParaRPr lang="es-CO" sz="1200" kern="1200" dirty="0"/>
        </a:p>
      </dsp:txBody>
      <dsp:txXfrm>
        <a:off x="780672" y="1655106"/>
        <a:ext cx="1659941" cy="305642"/>
      </dsp:txXfrm>
    </dsp:sp>
    <dsp:sp modelId="{489F139A-26E6-4E6A-B78F-F121DFD59C2B}">
      <dsp:nvSpPr>
        <dsp:cNvPr id="0" name=""/>
        <dsp:cNvSpPr/>
      </dsp:nvSpPr>
      <dsp:spPr>
        <a:xfrm>
          <a:off x="655730" y="2048009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C436AD-0BAB-46FA-8FF4-5D64BDB5645C}">
      <dsp:nvSpPr>
        <dsp:cNvPr id="0" name=""/>
        <dsp:cNvSpPr/>
      </dsp:nvSpPr>
      <dsp:spPr>
        <a:xfrm>
          <a:off x="780672" y="1960748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(Feisst,2008)</a:t>
          </a:r>
          <a:endParaRPr lang="es-CO" sz="1200" kern="1200" dirty="0"/>
        </a:p>
      </dsp:txBody>
      <dsp:txXfrm>
        <a:off x="780672" y="1960748"/>
        <a:ext cx="1659941" cy="305642"/>
      </dsp:txXfrm>
    </dsp:sp>
    <dsp:sp modelId="{211EFFF9-90E0-4F7A-BA26-0AEE7B98FCB0}">
      <dsp:nvSpPr>
        <dsp:cNvPr id="0" name=""/>
        <dsp:cNvSpPr/>
      </dsp:nvSpPr>
      <dsp:spPr>
        <a:xfrm>
          <a:off x="655730" y="2353652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0D8927-2762-4477-A875-B826CB084CA4}">
      <dsp:nvSpPr>
        <dsp:cNvPr id="0" name=""/>
        <dsp:cNvSpPr/>
      </dsp:nvSpPr>
      <dsp:spPr>
        <a:xfrm>
          <a:off x="780672" y="2266391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(Gonzales,2008)</a:t>
          </a:r>
          <a:endParaRPr lang="es-CO" sz="1200" kern="1200" dirty="0"/>
        </a:p>
      </dsp:txBody>
      <dsp:txXfrm>
        <a:off x="780672" y="2266391"/>
        <a:ext cx="1659941" cy="305642"/>
      </dsp:txXfrm>
    </dsp:sp>
    <dsp:sp modelId="{F996C7C8-5D2F-4139-A325-58A8D49DA291}">
      <dsp:nvSpPr>
        <dsp:cNvPr id="0" name=""/>
        <dsp:cNvSpPr/>
      </dsp:nvSpPr>
      <dsp:spPr>
        <a:xfrm>
          <a:off x="655730" y="2659295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006984-4756-44C0-98D4-31CFD1D371D3}">
      <dsp:nvSpPr>
        <dsp:cNvPr id="0" name=""/>
        <dsp:cNvSpPr/>
      </dsp:nvSpPr>
      <dsp:spPr>
        <a:xfrm>
          <a:off x="780672" y="2572034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(Coutand,2008)</a:t>
          </a:r>
          <a:endParaRPr lang="es-CO" sz="1200" kern="1200" dirty="0"/>
        </a:p>
      </dsp:txBody>
      <dsp:txXfrm>
        <a:off x="780672" y="2572034"/>
        <a:ext cx="1659941" cy="305642"/>
      </dsp:txXfrm>
    </dsp:sp>
    <dsp:sp modelId="{FEB4E7F1-13DF-44F6-9DA6-19798BA2AF22}">
      <dsp:nvSpPr>
        <dsp:cNvPr id="0" name=""/>
        <dsp:cNvSpPr/>
      </dsp:nvSpPr>
      <dsp:spPr>
        <a:xfrm>
          <a:off x="655730" y="2964937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18987F-1046-41A3-BDA3-92B3274ADAC9}">
      <dsp:nvSpPr>
        <dsp:cNvPr id="0" name=""/>
        <dsp:cNvSpPr/>
      </dsp:nvSpPr>
      <dsp:spPr>
        <a:xfrm>
          <a:off x="780672" y="2877676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(Najar,2009)</a:t>
          </a:r>
          <a:endParaRPr lang="es-CO" sz="1200" kern="1200" dirty="0"/>
        </a:p>
      </dsp:txBody>
      <dsp:txXfrm>
        <a:off x="780672" y="2877676"/>
        <a:ext cx="1659941" cy="305642"/>
      </dsp:txXfrm>
    </dsp:sp>
    <dsp:sp modelId="{4A88EE88-F5AE-4EFE-AC66-A1DB8AF884C4}">
      <dsp:nvSpPr>
        <dsp:cNvPr id="0" name=""/>
        <dsp:cNvSpPr/>
      </dsp:nvSpPr>
      <dsp:spPr>
        <a:xfrm>
          <a:off x="655730" y="3270580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1E7E68-9B4A-4DFC-8A37-5D59B2AAC525}">
      <dsp:nvSpPr>
        <dsp:cNvPr id="0" name=""/>
        <dsp:cNvSpPr/>
      </dsp:nvSpPr>
      <dsp:spPr>
        <a:xfrm>
          <a:off x="780672" y="3183319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(Gomez,2009)</a:t>
          </a:r>
          <a:endParaRPr lang="es-CO" sz="1200" kern="1200" dirty="0"/>
        </a:p>
      </dsp:txBody>
      <dsp:txXfrm>
        <a:off x="780672" y="3183319"/>
        <a:ext cx="1659941" cy="305642"/>
      </dsp:txXfrm>
    </dsp:sp>
    <dsp:sp modelId="{6114DE78-7D3C-4370-8E2D-71D266ACF955}">
      <dsp:nvSpPr>
        <dsp:cNvPr id="0" name=""/>
        <dsp:cNvSpPr/>
      </dsp:nvSpPr>
      <dsp:spPr>
        <a:xfrm>
          <a:off x="655730" y="3576223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6A202-D2BC-4E79-9EB2-7524E8ED8130}">
      <dsp:nvSpPr>
        <dsp:cNvPr id="0" name=""/>
        <dsp:cNvSpPr/>
      </dsp:nvSpPr>
      <dsp:spPr>
        <a:xfrm>
          <a:off x="780672" y="3488962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(Hervás,2010)</a:t>
          </a:r>
          <a:endParaRPr lang="es-CO" sz="1200" kern="1200" dirty="0"/>
        </a:p>
      </dsp:txBody>
      <dsp:txXfrm>
        <a:off x="780672" y="3488962"/>
        <a:ext cx="1659941" cy="305642"/>
      </dsp:txXfrm>
    </dsp:sp>
    <dsp:sp modelId="{F94AC44A-D406-417E-9311-538372753A6F}">
      <dsp:nvSpPr>
        <dsp:cNvPr id="0" name=""/>
        <dsp:cNvSpPr/>
      </dsp:nvSpPr>
      <dsp:spPr>
        <a:xfrm>
          <a:off x="655730" y="3881865"/>
          <a:ext cx="131120" cy="131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E021A-F699-409E-91E7-182685E46B80}">
      <dsp:nvSpPr>
        <dsp:cNvPr id="0" name=""/>
        <dsp:cNvSpPr/>
      </dsp:nvSpPr>
      <dsp:spPr>
        <a:xfrm>
          <a:off x="780672" y="3794605"/>
          <a:ext cx="1659941" cy="305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(Bauer,2011)</a:t>
          </a:r>
          <a:endParaRPr lang="es-CO" sz="1200" kern="1200" dirty="0"/>
        </a:p>
      </dsp:txBody>
      <dsp:txXfrm>
        <a:off x="780672" y="3794605"/>
        <a:ext cx="1659941" cy="3056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E8F45-9CA6-49E2-9B44-EBDD4AB83751}">
      <dsp:nvSpPr>
        <dsp:cNvPr id="0" name=""/>
        <dsp:cNvSpPr/>
      </dsp:nvSpPr>
      <dsp:spPr>
        <a:xfrm>
          <a:off x="35155" y="526338"/>
          <a:ext cx="2130616" cy="250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80C6A2-41E3-453E-A9C3-9D413FDBA9F8}">
      <dsp:nvSpPr>
        <dsp:cNvPr id="0" name=""/>
        <dsp:cNvSpPr/>
      </dsp:nvSpPr>
      <dsp:spPr>
        <a:xfrm>
          <a:off x="50815" y="614468"/>
          <a:ext cx="156522" cy="156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61E999-36C4-40C6-956E-847847DAA23A}">
      <dsp:nvSpPr>
        <dsp:cNvPr id="0" name=""/>
        <dsp:cNvSpPr/>
      </dsp:nvSpPr>
      <dsp:spPr>
        <a:xfrm>
          <a:off x="3346" y="0"/>
          <a:ext cx="2228901" cy="590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Intervenciones TIC promoción de hábitos saludables</a:t>
          </a:r>
          <a:endParaRPr lang="es-CO" sz="1200" b="1" kern="1200" dirty="0"/>
        </a:p>
      </dsp:txBody>
      <dsp:txXfrm>
        <a:off x="3346" y="0"/>
        <a:ext cx="2228901" cy="590369"/>
      </dsp:txXfrm>
    </dsp:sp>
    <dsp:sp modelId="{F096A84C-F33A-4299-B2C1-929945100EE3}">
      <dsp:nvSpPr>
        <dsp:cNvPr id="0" name=""/>
        <dsp:cNvSpPr/>
      </dsp:nvSpPr>
      <dsp:spPr>
        <a:xfrm>
          <a:off x="1673" y="979318"/>
          <a:ext cx="156518" cy="156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4B9568-89DC-4F56-BA74-6E6D85CEB1BF}">
      <dsp:nvSpPr>
        <dsp:cNvPr id="0" name=""/>
        <dsp:cNvSpPr/>
      </dsp:nvSpPr>
      <dsp:spPr>
        <a:xfrm>
          <a:off x="150816" y="875154"/>
          <a:ext cx="1981473" cy="36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(Ipsen,2010)</a:t>
          </a:r>
          <a:endParaRPr lang="es-CO" sz="1200" kern="1200" dirty="0"/>
        </a:p>
      </dsp:txBody>
      <dsp:txXfrm>
        <a:off x="150816" y="875154"/>
        <a:ext cx="1981473" cy="364845"/>
      </dsp:txXfrm>
    </dsp:sp>
    <dsp:sp modelId="{C3E9CE8C-BDBA-4E9D-AEEB-AEAD698F621C}">
      <dsp:nvSpPr>
        <dsp:cNvPr id="0" name=""/>
        <dsp:cNvSpPr/>
      </dsp:nvSpPr>
      <dsp:spPr>
        <a:xfrm>
          <a:off x="1673" y="1344164"/>
          <a:ext cx="156518" cy="156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ED2A4B-7BC6-4ADB-A1F8-8F20D06F8332}">
      <dsp:nvSpPr>
        <dsp:cNvPr id="0" name=""/>
        <dsp:cNvSpPr/>
      </dsp:nvSpPr>
      <dsp:spPr>
        <a:xfrm>
          <a:off x="150816" y="1240000"/>
          <a:ext cx="1981473" cy="36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(Devi,2014)</a:t>
          </a:r>
          <a:endParaRPr lang="es-CO" sz="1200" kern="1200" dirty="0"/>
        </a:p>
      </dsp:txBody>
      <dsp:txXfrm>
        <a:off x="150816" y="1240000"/>
        <a:ext cx="1981473" cy="364845"/>
      </dsp:txXfrm>
    </dsp:sp>
    <dsp:sp modelId="{19764FC8-FFBC-4C00-94B7-26F6146D3080}">
      <dsp:nvSpPr>
        <dsp:cNvPr id="0" name=""/>
        <dsp:cNvSpPr/>
      </dsp:nvSpPr>
      <dsp:spPr>
        <a:xfrm>
          <a:off x="1673" y="1709010"/>
          <a:ext cx="156518" cy="156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1AB041-C771-473A-B12D-DFB86B486EE5}">
      <dsp:nvSpPr>
        <dsp:cNvPr id="0" name=""/>
        <dsp:cNvSpPr/>
      </dsp:nvSpPr>
      <dsp:spPr>
        <a:xfrm>
          <a:off x="150816" y="1604846"/>
          <a:ext cx="1981473" cy="36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(Genugten,2014)</a:t>
          </a:r>
          <a:endParaRPr lang="es-CO" sz="1200" kern="1200" dirty="0"/>
        </a:p>
      </dsp:txBody>
      <dsp:txXfrm>
        <a:off x="150816" y="1604846"/>
        <a:ext cx="1981473" cy="364845"/>
      </dsp:txXfrm>
    </dsp:sp>
    <dsp:sp modelId="{B41970E2-DBE9-4504-9765-3190C48018F7}">
      <dsp:nvSpPr>
        <dsp:cNvPr id="0" name=""/>
        <dsp:cNvSpPr/>
      </dsp:nvSpPr>
      <dsp:spPr>
        <a:xfrm>
          <a:off x="1673" y="2073856"/>
          <a:ext cx="156518" cy="156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FEF9FD-840E-44AE-9FB4-CD08613E4879}">
      <dsp:nvSpPr>
        <dsp:cNvPr id="0" name=""/>
        <dsp:cNvSpPr/>
      </dsp:nvSpPr>
      <dsp:spPr>
        <a:xfrm>
          <a:off x="150816" y="1969692"/>
          <a:ext cx="1981473" cy="36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(Buntrock,2014)</a:t>
          </a:r>
          <a:endParaRPr lang="es-CO" sz="1200" kern="1200" dirty="0"/>
        </a:p>
      </dsp:txBody>
      <dsp:txXfrm>
        <a:off x="150816" y="1969692"/>
        <a:ext cx="1981473" cy="364845"/>
      </dsp:txXfrm>
    </dsp:sp>
    <dsp:sp modelId="{2D989BAA-78B5-4DEA-9F9C-FFA0D9A38B8B}">
      <dsp:nvSpPr>
        <dsp:cNvPr id="0" name=""/>
        <dsp:cNvSpPr/>
      </dsp:nvSpPr>
      <dsp:spPr>
        <a:xfrm>
          <a:off x="1673" y="2438702"/>
          <a:ext cx="156518" cy="156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180A9A-FC93-4031-A898-4541D53FBFD9}">
      <dsp:nvSpPr>
        <dsp:cNvPr id="0" name=""/>
        <dsp:cNvSpPr/>
      </dsp:nvSpPr>
      <dsp:spPr>
        <a:xfrm>
          <a:off x="150816" y="2334538"/>
          <a:ext cx="1981473" cy="36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(Antypas,2014)</a:t>
          </a:r>
          <a:endParaRPr lang="es-CO" sz="1200" kern="1200" dirty="0"/>
        </a:p>
      </dsp:txBody>
      <dsp:txXfrm>
        <a:off x="150816" y="2334538"/>
        <a:ext cx="1981473" cy="364845"/>
      </dsp:txXfrm>
    </dsp:sp>
    <dsp:sp modelId="{F0AAB9DA-D74E-476C-816A-A7DCFD961DAB}">
      <dsp:nvSpPr>
        <dsp:cNvPr id="0" name=""/>
        <dsp:cNvSpPr/>
      </dsp:nvSpPr>
      <dsp:spPr>
        <a:xfrm>
          <a:off x="1673" y="2803548"/>
          <a:ext cx="156518" cy="156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02CCA2-A185-40AF-BE49-4D96A6172909}">
      <dsp:nvSpPr>
        <dsp:cNvPr id="0" name=""/>
        <dsp:cNvSpPr/>
      </dsp:nvSpPr>
      <dsp:spPr>
        <a:xfrm>
          <a:off x="150816" y="2699384"/>
          <a:ext cx="1981473" cy="36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(Carpenter,2014)</a:t>
          </a:r>
          <a:endParaRPr lang="es-CO" sz="1200" kern="1200" dirty="0"/>
        </a:p>
      </dsp:txBody>
      <dsp:txXfrm>
        <a:off x="150816" y="2699384"/>
        <a:ext cx="1981473" cy="364845"/>
      </dsp:txXfrm>
    </dsp:sp>
    <dsp:sp modelId="{CAB72218-483A-4627-ACFB-D791F5250406}">
      <dsp:nvSpPr>
        <dsp:cNvPr id="0" name=""/>
        <dsp:cNvSpPr/>
      </dsp:nvSpPr>
      <dsp:spPr>
        <a:xfrm>
          <a:off x="1673" y="3168394"/>
          <a:ext cx="156518" cy="156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D981A-5213-4C7F-B567-450ADA1B7B2F}">
      <dsp:nvSpPr>
        <dsp:cNvPr id="0" name=""/>
        <dsp:cNvSpPr/>
      </dsp:nvSpPr>
      <dsp:spPr>
        <a:xfrm>
          <a:off x="150816" y="3064230"/>
          <a:ext cx="1981473" cy="364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(Gschwind,2014)</a:t>
          </a:r>
          <a:endParaRPr lang="es-CO" sz="1200" kern="1200" dirty="0"/>
        </a:p>
      </dsp:txBody>
      <dsp:txXfrm>
        <a:off x="150816" y="3064230"/>
        <a:ext cx="1981473" cy="3648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EDF5C-7D0F-448D-AC38-6864F0DFB9AA}">
      <dsp:nvSpPr>
        <dsp:cNvPr id="0" name=""/>
        <dsp:cNvSpPr/>
      </dsp:nvSpPr>
      <dsp:spPr>
        <a:xfrm>
          <a:off x="240" y="669794"/>
          <a:ext cx="2375782" cy="2795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7DC8B-3732-4CF3-B5D4-F4A2F71A3381}">
      <dsp:nvSpPr>
        <dsp:cNvPr id="0" name=""/>
        <dsp:cNvSpPr/>
      </dsp:nvSpPr>
      <dsp:spPr>
        <a:xfrm>
          <a:off x="240" y="774765"/>
          <a:ext cx="174533" cy="1745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66BA8B-BCA4-46C1-AD97-6CB4E26099D7}">
      <dsp:nvSpPr>
        <dsp:cNvPr id="0" name=""/>
        <dsp:cNvSpPr/>
      </dsp:nvSpPr>
      <dsp:spPr>
        <a:xfrm>
          <a:off x="240" y="0"/>
          <a:ext cx="2375782" cy="837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Sistemas </a:t>
          </a:r>
          <a:r>
            <a:rPr lang="es-CO" sz="1200" b="1" kern="1200" dirty="0" smtClean="0"/>
            <a:t>personalizados o adaptativos </a:t>
          </a:r>
          <a:r>
            <a:rPr lang="es-CO" sz="1200" b="1" kern="1200" dirty="0" smtClean="0"/>
            <a:t>para promoción de hábitos saludables</a:t>
          </a:r>
          <a:endParaRPr lang="es-CO" sz="1200" b="1" kern="1200" dirty="0"/>
        </a:p>
      </dsp:txBody>
      <dsp:txXfrm>
        <a:off x="240" y="0"/>
        <a:ext cx="2375782" cy="837483"/>
      </dsp:txXfrm>
    </dsp:sp>
    <dsp:sp modelId="{B0EBC412-03D5-4C06-A1B6-CC2F4B9E8339}">
      <dsp:nvSpPr>
        <dsp:cNvPr id="0" name=""/>
        <dsp:cNvSpPr/>
      </dsp:nvSpPr>
      <dsp:spPr>
        <a:xfrm>
          <a:off x="240" y="1181597"/>
          <a:ext cx="174529" cy="174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FBC628-648C-45D6-90B3-1A29CCB9CB23}">
      <dsp:nvSpPr>
        <dsp:cNvPr id="0" name=""/>
        <dsp:cNvSpPr/>
      </dsp:nvSpPr>
      <dsp:spPr>
        <a:xfrm>
          <a:off x="166545" y="1065448"/>
          <a:ext cx="2209477" cy="40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</a:t>
          </a:r>
          <a:r>
            <a:rPr lang="es-CO" sz="1200" kern="1200" dirty="0" err="1" smtClean="0"/>
            <a:t>Buttussi</a:t>
          </a:r>
          <a:r>
            <a:rPr lang="es-CO" sz="1200" kern="1200" dirty="0" smtClean="0"/>
            <a:t>, 2008)</a:t>
          </a:r>
          <a:endParaRPr lang="es-CO" sz="1200" kern="1200" dirty="0"/>
        </a:p>
      </dsp:txBody>
      <dsp:txXfrm>
        <a:off x="166545" y="1065448"/>
        <a:ext cx="2209477" cy="406828"/>
      </dsp:txXfrm>
    </dsp:sp>
    <dsp:sp modelId="{70AB8DB2-1EF8-48CA-8C10-6D8BE1327446}">
      <dsp:nvSpPr>
        <dsp:cNvPr id="0" name=""/>
        <dsp:cNvSpPr/>
      </dsp:nvSpPr>
      <dsp:spPr>
        <a:xfrm>
          <a:off x="240" y="1588425"/>
          <a:ext cx="174529" cy="174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BDEB37-F906-46D9-A7D8-31F730D81475}">
      <dsp:nvSpPr>
        <dsp:cNvPr id="0" name=""/>
        <dsp:cNvSpPr/>
      </dsp:nvSpPr>
      <dsp:spPr>
        <a:xfrm>
          <a:off x="166545" y="1472276"/>
          <a:ext cx="2209477" cy="40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(Bricon-Souf,2007)</a:t>
          </a:r>
          <a:endParaRPr lang="es-CO" sz="1200" kern="1200" dirty="0"/>
        </a:p>
      </dsp:txBody>
      <dsp:txXfrm>
        <a:off x="166545" y="1472276"/>
        <a:ext cx="2209477" cy="406828"/>
      </dsp:txXfrm>
    </dsp:sp>
    <dsp:sp modelId="{A5A6B65A-F4D8-4BC2-8273-3F6C3B3EAC8A}">
      <dsp:nvSpPr>
        <dsp:cNvPr id="0" name=""/>
        <dsp:cNvSpPr/>
      </dsp:nvSpPr>
      <dsp:spPr>
        <a:xfrm>
          <a:off x="240" y="1995253"/>
          <a:ext cx="174529" cy="174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C6E1BB-692F-430A-AF18-D4F00F258D0C}">
      <dsp:nvSpPr>
        <dsp:cNvPr id="0" name=""/>
        <dsp:cNvSpPr/>
      </dsp:nvSpPr>
      <dsp:spPr>
        <a:xfrm>
          <a:off x="166545" y="1879104"/>
          <a:ext cx="2209477" cy="40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(Meyer,2012)</a:t>
          </a:r>
          <a:endParaRPr lang="es-CO" sz="1200" kern="1200" dirty="0"/>
        </a:p>
      </dsp:txBody>
      <dsp:txXfrm>
        <a:off x="166545" y="1879104"/>
        <a:ext cx="2209477" cy="406828"/>
      </dsp:txXfrm>
    </dsp:sp>
    <dsp:sp modelId="{C0D8B050-553B-461A-88BE-D53F2AC5624B}">
      <dsp:nvSpPr>
        <dsp:cNvPr id="0" name=""/>
        <dsp:cNvSpPr/>
      </dsp:nvSpPr>
      <dsp:spPr>
        <a:xfrm>
          <a:off x="240" y="2402082"/>
          <a:ext cx="174529" cy="174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66DC1B-8277-45B7-97B7-8D1F6807FE7C}">
      <dsp:nvSpPr>
        <dsp:cNvPr id="0" name=""/>
        <dsp:cNvSpPr/>
      </dsp:nvSpPr>
      <dsp:spPr>
        <a:xfrm>
          <a:off x="166545" y="2285932"/>
          <a:ext cx="2209477" cy="406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(</a:t>
          </a:r>
          <a:r>
            <a:rPr lang="es-CO" sz="1200" kern="1200" dirty="0" err="1" smtClean="0"/>
            <a:t>Buttussi</a:t>
          </a:r>
          <a:r>
            <a:rPr lang="es-CO" sz="1200" kern="1200" dirty="0" smtClean="0"/>
            <a:t>, 2011)</a:t>
          </a:r>
          <a:endParaRPr lang="es-CO" sz="1200" kern="1200" dirty="0"/>
        </a:p>
      </dsp:txBody>
      <dsp:txXfrm>
        <a:off x="166545" y="2285932"/>
        <a:ext cx="2209477" cy="406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57B07-B8EE-4668-981B-6F8319785B51}" type="datetimeFigureOut">
              <a:rPr lang="es-CO" smtClean="0"/>
              <a:pPr/>
              <a:t>19/12/2014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73B63-0B72-413A-BDAA-17B995A9BC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54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Independencia_(probabilidad)" TargetMode="External"/><Relationship Id="rId3" Type="http://schemas.openxmlformats.org/officeDocument/2006/relationships/hyperlink" Target="http://www.guiacampsa.com/" TargetMode="External"/><Relationship Id="rId7" Type="http://schemas.openxmlformats.org/officeDocument/2006/relationships/hyperlink" Target="http://es.wikipedia.org/wiki/Teorema_de_Bay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s.wikipedia.org/wiki/Clasificaci%C3%B3n" TargetMode="External"/><Relationship Id="rId5" Type="http://schemas.openxmlformats.org/officeDocument/2006/relationships/hyperlink" Target="http://es.wikipedia.org/wiki/Miner%C3%ADa_de_datos" TargetMode="External"/><Relationship Id="rId4" Type="http://schemas.openxmlformats.org/officeDocument/2006/relationships/hyperlink" Target="http://es.wikipedia.org/wiki/Probabilidad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69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 smtClean="0"/>
              <a:t>"la percepción que un individuo tiene de su lugar en la existencia, en el contexto de la cultura y del sistema de valores en los que vive y en relación con sus objetivos, sus expectativas, sus normas, sus inquietudes".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188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461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Disciplina, concepto de sistemas adaptativos:</a:t>
            </a:r>
          </a:p>
          <a:p>
            <a:endParaRPr lang="es-C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programas de computación (software) capaces de diseñar información para usuarios (de forma individual) tomando en cuenta un modelo detallado de sus objetivos, intereses y preferencias.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 smtClean="0"/>
          </a:p>
          <a:p>
            <a:pPr algn="just"/>
            <a:r>
              <a:rPr lang="es-CO" sz="1200" dirty="0" smtClean="0"/>
              <a:t>Un sistema adaptativo es aquel que ajusta su funcionamiento al usuario    tomando a éste como unidad esencial en su desempeño.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El principio de un sistema adaptativo es adquirir información del usuario para ser usada en la inferencia de características abstractas, basada en esas características el sistema define el comportamiento del sistema. 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La característica principal de los sistemas adaptativos es un modelo explícito del usuario el cual representa el conocimiento, metas, intereses y otras características que permiten al sistema distinguir entre diferentes usuarios.</a:t>
            </a:r>
          </a:p>
          <a:p>
            <a:endParaRPr lang="es-CO" dirty="0" smtClean="0"/>
          </a:p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 función de una serie de variables que responden a diferentes perfiles de usuario adaptan dinámica o estáticamente los contenidos, los elementos multimedia, el mapeado del sitio Web e incluso el aspecto de la propia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interfase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CO" dirty="0" smtClean="0"/>
          </a:p>
          <a:p>
            <a:endParaRPr lang="es-CO" dirty="0" smtClean="0"/>
          </a:p>
          <a:p>
            <a:r>
              <a:rPr lang="es-CO" dirty="0" smtClean="0"/>
              <a:t>1) EL SISTEMA DE EJECUCIÓN: Esta primera parte es como un </a:t>
            </a:r>
          </a:p>
          <a:p>
            <a:r>
              <a:rPr lang="es-CO" dirty="0" smtClean="0"/>
              <a:t>sistema experto; o sea lo que puede hacer el sistema sin adaptarse ni </a:t>
            </a:r>
          </a:p>
          <a:p>
            <a:r>
              <a:rPr lang="es-CO" dirty="0" smtClean="0"/>
              <a:t>aprender. </a:t>
            </a:r>
          </a:p>
          <a:p>
            <a:r>
              <a:rPr lang="es-CO" dirty="0" smtClean="0"/>
              <a:t>2) ASIGNACIÓN DE CRÉDITO: La segunda parte decide cuales de </a:t>
            </a:r>
          </a:p>
          <a:p>
            <a:r>
              <a:rPr lang="es-CO" dirty="0" smtClean="0"/>
              <a:t>las partes (o reglas) del sistema funcionan y cuales no. </a:t>
            </a:r>
          </a:p>
          <a:p>
            <a:r>
              <a:rPr lang="es-CO" dirty="0" smtClean="0"/>
              <a:t>3) DESCUBRIMIENTO DE REGLAS: Es la parte que debe inventar </a:t>
            </a:r>
          </a:p>
          <a:p>
            <a:r>
              <a:rPr lang="es-CO" dirty="0" smtClean="0"/>
              <a:t>o proponer al sistema nuevas reglas. Esta es la tarea más difícil de las </a:t>
            </a:r>
          </a:p>
          <a:p>
            <a:r>
              <a:rPr lang="es-CO" dirty="0" smtClean="0"/>
              <a:t>tres.</a:t>
            </a:r>
          </a:p>
          <a:p>
            <a:endParaRPr lang="es-CO" dirty="0" smtClean="0"/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Todo esto que puede estar pareciendo un poco de ciencia ficción está teniendo una fuerte eclosión en aplicaciones populares para el usuario final. Fijémonos, por ejemplo, en el problema del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actualmente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evolution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mozilla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kmail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otros lectores de correo están introduciendo facilidades para separar el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es decir, el correo electrónico "no" deseado, del "sí" deseado. Para ello normalmente se aplica un algoritmo de aprendizaje automático denominado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Naive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Bayes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Muchos sitios web también están incorporando estos métodos para incrementar ventas ó visitas. Es conocido el caso de Amazon que utiliza filtrado colaborativo para encontrar usuarios con perfiles de compra similares y recomendar productos personalizados. Un ejemplo un poco más hispano es la 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Guia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Campsa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que utiliza una neurona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articial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ordenar el orden de rutas que prefieren los usuarios.</a:t>
            </a:r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Ahora que se tiene un poco más claro para que puede ser útil hoy el aprendizaje automático, se verá cómo crear un sistema que aprenda a decidir si es un buen día para jugar al tenis en función de una serie de atributos: fuerza del viento (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humedad (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humidity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temperatura (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y previsión del cielo (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outlook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Para ello vamos a utilizar el algoritmo ID3 implementado en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lisp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 Tom Mitchell, uno de los padres del aprendizaje automático. Para ello es necesario instalar un intérprete de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lisp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(si usamos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debian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queremos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cmucl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  <a:r>
              <a:rPr lang="es-CO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apt-get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CO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cmucl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 ahora se descarga el programa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lisp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cuestión </a:t>
            </a:r>
            <a:r>
              <a:rPr lang="es-CO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wget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-c http://www-2.cs.cmu.edu/afs/cs/project/theo-11/www/decision-trees.lisp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Finalmente, se ejecuta la traza que viene en el propio fichero:</a:t>
            </a:r>
          </a:p>
          <a:p>
            <a:endParaRPr lang="es-CO" dirty="0" smtClean="0"/>
          </a:p>
          <a:p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robabilidad"/>
              </a:rPr>
              <a:t>teoría de la probabilidad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Minería de datos"/>
              </a:rPr>
              <a:t>minería de datos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 </a:t>
            </a:r>
            <a:r>
              <a:rPr lang="es-CO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clasificador Bayesiano </a:t>
            </a:r>
            <a:r>
              <a:rPr lang="es-CO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ingenuo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 un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Clasificación"/>
              </a:rPr>
              <a:t>clasificador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robabilidad"/>
              </a:rPr>
              <a:t>probabilístico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fundamentado en el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Teorema de Bayes"/>
              </a:rPr>
              <a:t>teorema de </a:t>
            </a:r>
            <a:r>
              <a:rPr lang="es-CO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Teorema de Bayes"/>
              </a:rPr>
              <a:t>Bayes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y algunas hipótesis simplificadoras adicionales. Es a causa de estas simplificaciones, que se suelen resumir en la hipótesis de </a:t>
            </a:r>
            <a:r>
              <a:rPr lang="es-CO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Independencia (probabilidad)"/>
              </a:rPr>
              <a:t>independencia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entre las variables </a:t>
            </a:r>
            <a:r>
              <a:rPr lang="es-CO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predictoras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recibe el apelativo de </a:t>
            </a:r>
            <a:r>
              <a:rPr lang="es-CO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ingenuo</a:t>
            </a:r>
            <a:r>
              <a:rPr lang="es-C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CO" smtClean="0"/>
              <a:pPr/>
              <a:t>7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79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8799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sz="1200" dirty="0" smtClean="0"/>
              <a:t>Un sistema adaptativo es aquel que ajusta su funcionamiento al usuario    tomando a éste como unidad esencial en su desempeño.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El principio de un sistema adaptativo es adquirir información del usuario para ser usada en la inferencia de características abstractas, basada en esas características el sistema define el comportamiento del sistema. 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La característica principal de los sistemas adaptativos es un modelo explícito del usuario el cual representa el conocimiento, metas, intereses y otras características que permiten al sistema distinguir entre diferentes usuarios.</a:t>
            </a:r>
          </a:p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  <a:p>
            <a:pPr eaLnBrk="1" hangingPunct="1">
              <a:spcBef>
                <a:spcPct val="0"/>
              </a:spcBef>
            </a:pPr>
            <a:r>
              <a:rPr lang="es-CO" altLang="es-CO" dirty="0" smtClean="0"/>
              <a:t>MODELO DE USUARIOS</a:t>
            </a:r>
          </a:p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  <a:p>
            <a:pPr algn="just"/>
            <a:r>
              <a:rPr lang="es-CO" sz="1200" dirty="0" smtClean="0"/>
              <a:t>El modelo de usuario permite muchos aspectos importantes del sistema, en respuesta a ciertas características del usuario. Dichas características representan en conocimiento y preferencias que el sistema asume que el usuario tiene.</a:t>
            </a:r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Dichas características son generales como los objetivos del usuario, además de características de acuerdo a un perfil genérico (información personal) y un perfil psicológico (estereotipos que permitan clasificar al usuario).</a:t>
            </a:r>
          </a:p>
          <a:p>
            <a:pPr algn="just"/>
            <a:endParaRPr lang="es-CO" sz="1200" dirty="0" smtClean="0"/>
          </a:p>
          <a:p>
            <a:pPr algn="just"/>
            <a:endParaRPr lang="es-CO" sz="1200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dirty="0" smtClean="0"/>
              <a:t>La adaptabilidad del sistema puede entenderse como la capacidad del sistema para que, dinámicamente adapte su conducta a los requerimientos de la interacción usuario-sistema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CO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dirty="0" smtClean="0"/>
              <a:t> El modelo del estudiante en un sistema de educación virtual se puede entender como aquellas características del alumno que son relevantes en el proceso educativo, y la   interrelación entre estas.</a:t>
            </a:r>
          </a:p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  <a:p>
            <a:pPr algn="just"/>
            <a:endParaRPr lang="es-CO" sz="1200" dirty="0" smtClean="0"/>
          </a:p>
          <a:p>
            <a:pPr algn="just"/>
            <a:endParaRPr lang="es-CO" sz="1200" dirty="0" smtClean="0"/>
          </a:p>
          <a:p>
            <a:pPr algn="just"/>
            <a:r>
              <a:rPr lang="es-CO" sz="1200" dirty="0" smtClean="0"/>
              <a:t>MODELO DE CONTEXTO</a:t>
            </a:r>
          </a:p>
          <a:p>
            <a:pPr eaLnBrk="1" hangingPunct="1">
              <a:spcBef>
                <a:spcPct val="0"/>
              </a:spcBef>
            </a:pPr>
            <a:endParaRPr lang="es-CO" altLang="es-CO" dirty="0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65E49-84A4-4A2B-808A-DC69D662C26A}" type="slidenum">
              <a:rPr lang="es-ES" altLang="es-CO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s-ES" altLang="es-CO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500" baseline="0" dirty="0" smtClean="0"/>
              <a:t>Caracterizadas y formalizadas, repositorio y metadatos de estas intervenciones, en que personas se realizaron, edades, el tipo de estudio que se realizo, saber si esa intervención fue relevante, </a:t>
            </a:r>
            <a:r>
              <a:rPr lang="es-CO" sz="500" baseline="0" dirty="0" err="1" smtClean="0"/>
              <a:t>guias</a:t>
            </a:r>
            <a:r>
              <a:rPr lang="es-CO" sz="500" baseline="0" dirty="0" smtClean="0"/>
              <a:t> para diseñar estudios y definir los protocolos y hacer una </a:t>
            </a:r>
            <a:r>
              <a:rPr lang="es-CO" sz="500" baseline="0" dirty="0" err="1" smtClean="0"/>
              <a:t>revision</a:t>
            </a:r>
            <a:r>
              <a:rPr lang="es-CO" sz="500" baseline="0" dirty="0" smtClean="0"/>
              <a:t> </a:t>
            </a:r>
            <a:r>
              <a:rPr lang="es-CO" sz="500" baseline="0" dirty="0" err="1" smtClean="0"/>
              <a:t>sistematica</a:t>
            </a:r>
            <a:r>
              <a:rPr lang="es-CO" sz="500" baseline="0" dirty="0" smtClean="0"/>
              <a:t>, para clasificar y comparar los diferentes estudios. Comparar </a:t>
            </a:r>
            <a:r>
              <a:rPr lang="es-CO" sz="500" baseline="0" dirty="0" err="1" smtClean="0"/>
              <a:t>poblacion</a:t>
            </a:r>
            <a:r>
              <a:rPr lang="es-CO" sz="500" baseline="0" dirty="0" smtClean="0"/>
              <a:t>, tiempo, </a:t>
            </a:r>
            <a:r>
              <a:rPr lang="es-CO" sz="500" baseline="0" dirty="0" err="1" smtClean="0"/>
              <a:t>metodologias</a:t>
            </a:r>
            <a:r>
              <a:rPr lang="es-CO" sz="500" baseline="0" dirty="0" smtClean="0"/>
              <a:t>.</a:t>
            </a:r>
          </a:p>
          <a:p>
            <a:r>
              <a:rPr lang="es-CO" sz="500" baseline="0" dirty="0" smtClean="0"/>
              <a:t>Establecen sesgo </a:t>
            </a:r>
            <a:r>
              <a:rPr lang="es-CO" sz="500" baseline="0" dirty="0" err="1" smtClean="0"/>
              <a:t>metodologico</a:t>
            </a:r>
            <a:r>
              <a:rPr lang="es-CO" sz="500" baseline="0" dirty="0" smtClean="0"/>
              <a:t>, valoran que tan bien diseñado estuvo el estudio. y le dan valores.</a:t>
            </a:r>
            <a:endParaRPr lang="es-CO" sz="500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73B63-0B72-413A-BDAA-17B995A9BC0F}" type="slidenum">
              <a:rPr lang="es-CO" smtClean="0"/>
              <a:pPr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0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 userDrawn="1"/>
        </p:nvSpPr>
        <p:spPr>
          <a:xfrm>
            <a:off x="-861446" y="2571744"/>
            <a:ext cx="10801123" cy="3929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-857288" y="0"/>
            <a:ext cx="11072890" cy="535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 redondeado"/>
          <p:cNvSpPr/>
          <p:nvPr userDrawn="1"/>
        </p:nvSpPr>
        <p:spPr>
          <a:xfrm>
            <a:off x="2143125" y="571501"/>
            <a:ext cx="6357938" cy="6429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400" b="1" dirty="0" smtClean="0"/>
              <a:t>Seminario</a:t>
            </a:r>
            <a:r>
              <a:rPr lang="es-CO" sz="4400" b="1" baseline="0" dirty="0" smtClean="0"/>
              <a:t> II-2014</a:t>
            </a:r>
            <a:endParaRPr lang="es-CO" sz="4400" b="1" dirty="0"/>
          </a:p>
        </p:txBody>
      </p:sp>
      <p:pic>
        <p:nvPicPr>
          <p:cNvPr id="5" name="10 Imagen" descr="git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5427" y="5857893"/>
            <a:ext cx="963474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Magaly\Desktop\Escritorio Maga\Docencia\2014\CIRCUITOSDIGITALSII\Unicauca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01" t="13873" r="10446" b="12080"/>
          <a:stretch>
            <a:fillRect/>
          </a:stretch>
        </p:blipFill>
        <p:spPr bwMode="auto">
          <a:xfrm>
            <a:off x="642910" y="214290"/>
            <a:ext cx="1428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 userDrawn="1">
            <p:ph type="ctrTitle"/>
          </p:nvPr>
        </p:nvSpPr>
        <p:spPr>
          <a:xfrm>
            <a:off x="1071538" y="2571744"/>
            <a:ext cx="7172348" cy="1000133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 userDrawn="1">
            <p:ph type="subTitle" idx="1"/>
          </p:nvPr>
        </p:nvSpPr>
        <p:spPr>
          <a:xfrm>
            <a:off x="1428728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7" name="3 Marcador de fech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7A682-A360-4A5A-B8CE-548CE3EE472F}" type="datetimeFigureOut">
              <a:rPr lang="es-CO" smtClean="0"/>
              <a:pPr/>
              <a:t>19/12/2014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9" name="5 Marcador de número de diapositiva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7A14-3789-466E-B109-F4DC24F7DB8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 userDrawn="1"/>
        </p:nvSpPr>
        <p:spPr>
          <a:xfrm>
            <a:off x="-857288" y="2571744"/>
            <a:ext cx="10787138" cy="3929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-857288" y="0"/>
            <a:ext cx="11072890" cy="535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 redondeado"/>
          <p:cNvSpPr/>
          <p:nvPr userDrawn="1"/>
        </p:nvSpPr>
        <p:spPr>
          <a:xfrm>
            <a:off x="2285984" y="142852"/>
            <a:ext cx="6357938" cy="357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 smtClean="0"/>
              <a:t>Seminario II-2014</a:t>
            </a:r>
            <a:endParaRPr lang="es-CO" sz="2400" b="1" dirty="0"/>
          </a:p>
        </p:txBody>
      </p:sp>
      <p:pic>
        <p:nvPicPr>
          <p:cNvPr id="5" name="Picture 2" descr="C:\Users\Magaly\Desktop\Escritorio Maga\Docencia\2014\CIRCUITOSDIGITALSII\Unicauca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01" t="13873" r="10446" b="12080"/>
          <a:stretch>
            <a:fillRect/>
          </a:stretch>
        </p:blipFill>
        <p:spPr bwMode="auto">
          <a:xfrm>
            <a:off x="1428728" y="0"/>
            <a:ext cx="7953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 userDrawn="1">
            <p:ph type="title" hasCustomPrompt="1"/>
          </p:nvPr>
        </p:nvSpPr>
        <p:spPr>
          <a:xfrm>
            <a:off x="1071538" y="642918"/>
            <a:ext cx="7286676" cy="1143008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O" dirty="0" err="1" smtClean="0"/>
              <a:t>ddd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 userDrawn="1">
            <p:ph idx="1"/>
          </p:nvPr>
        </p:nvSpPr>
        <p:spPr>
          <a:xfrm>
            <a:off x="857224" y="1928802"/>
            <a:ext cx="7829576" cy="4483113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7" name="4 Marcador de pie de página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2" name="10 Imagen" descr="git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5991225"/>
            <a:ext cx="763587" cy="7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857250" y="3500438"/>
            <a:ext cx="11072813" cy="335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-1000125" y="2214563"/>
            <a:ext cx="11072813" cy="42862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0AADB88-2749-4F74-9397-783DF7AAAF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3214686"/>
            <a:ext cx="8429684" cy="1000133"/>
          </a:xfrm>
        </p:spPr>
        <p:txBody>
          <a:bodyPr/>
          <a:lstStyle/>
          <a:p>
            <a:r>
              <a:rPr lang="es-CO" sz="3600" dirty="0"/>
              <a:t>Sistema Adaptativo para el Apoyo a Programas de Promoción de Hábitos y Estilos de Vida Saludables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5000636"/>
            <a:ext cx="6400800" cy="1538286"/>
          </a:xfrm>
        </p:spPr>
        <p:txBody>
          <a:bodyPr/>
          <a:lstStyle/>
          <a:p>
            <a:r>
              <a:rPr lang="es-CO" sz="2400" dirty="0" err="1" smtClean="0">
                <a:solidFill>
                  <a:schemeClr val="tx1"/>
                </a:solidFill>
              </a:rPr>
              <a:t>Mag</a:t>
            </a:r>
            <a:r>
              <a:rPr lang="es-CO" sz="2400" dirty="0" smtClean="0">
                <a:solidFill>
                  <a:schemeClr val="tx1"/>
                </a:solidFill>
              </a:rPr>
              <a:t>. Gineth Magaly Cerón Ríos</a:t>
            </a:r>
          </a:p>
          <a:p>
            <a:r>
              <a:rPr lang="es-CO" sz="2400" dirty="0" smtClean="0">
                <a:solidFill>
                  <a:schemeClr val="tx1"/>
                </a:solidFill>
              </a:rPr>
              <a:t>Director</a:t>
            </a:r>
            <a:r>
              <a:rPr lang="es-CO" sz="2400" dirty="0" smtClean="0">
                <a:solidFill>
                  <a:schemeClr val="tx1"/>
                </a:solidFill>
              </a:rPr>
              <a:t>: </a:t>
            </a:r>
            <a:r>
              <a:rPr lang="es-CO" sz="2400" dirty="0" smtClean="0">
                <a:solidFill>
                  <a:schemeClr val="tx1"/>
                </a:solidFill>
              </a:rPr>
              <a:t>Dr. Diego Mauricio López</a:t>
            </a:r>
            <a:endParaRPr lang="es-CO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391" y="1369639"/>
            <a:ext cx="7335946" cy="4508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1892" y="144593"/>
            <a:ext cx="7286676" cy="1143008"/>
          </a:xfrm>
        </p:spPr>
        <p:txBody>
          <a:bodyPr/>
          <a:lstStyle/>
          <a:p>
            <a:r>
              <a:rPr lang="es-CO" sz="4000" dirty="0" smtClean="0"/>
              <a:t>Escenario Ideal</a:t>
            </a:r>
            <a:endParaRPr lang="es-CO" sz="4000" dirty="0"/>
          </a:p>
        </p:txBody>
      </p:sp>
      <p:pic>
        <p:nvPicPr>
          <p:cNvPr id="3083" name="Picture 11" descr="http://www.ideassanitas.es/blog/wp-content/uploads/apps_salud_mov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9876"/>
            <a:ext cx="2749017" cy="1309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izquierda y derecha"/>
          <p:cNvSpPr/>
          <p:nvPr/>
        </p:nvSpPr>
        <p:spPr>
          <a:xfrm>
            <a:off x="2902167" y="4400654"/>
            <a:ext cx="891452" cy="1604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 la derecha con muesca"/>
          <p:cNvSpPr/>
          <p:nvPr/>
        </p:nvSpPr>
        <p:spPr>
          <a:xfrm rot="5400000">
            <a:off x="1478207" y="3853198"/>
            <a:ext cx="711282" cy="1604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892467" y="1583094"/>
            <a:ext cx="186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Intervenciones TIC</a:t>
            </a:r>
            <a:endParaRPr lang="es-CO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001898" y="1450501"/>
            <a:ext cx="311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Sistema Personalizado</a:t>
            </a:r>
            <a:endParaRPr lang="es-CO" b="1" dirty="0"/>
          </a:p>
        </p:txBody>
      </p:sp>
      <p:grpSp>
        <p:nvGrpSpPr>
          <p:cNvPr id="14" name="13 Grupo"/>
          <p:cNvGrpSpPr/>
          <p:nvPr/>
        </p:nvGrpSpPr>
        <p:grpSpPr>
          <a:xfrm>
            <a:off x="7933755" y="2583135"/>
            <a:ext cx="1165466" cy="1817520"/>
            <a:chOff x="8145754" y="1504203"/>
            <a:chExt cx="1861144" cy="2322084"/>
          </a:xfrm>
        </p:grpSpPr>
        <p:grpSp>
          <p:nvGrpSpPr>
            <p:cNvPr id="10" name="9 Grupo"/>
            <p:cNvGrpSpPr/>
            <p:nvPr/>
          </p:nvGrpSpPr>
          <p:grpSpPr>
            <a:xfrm>
              <a:off x="8184418" y="1504203"/>
              <a:ext cx="1753616" cy="2322084"/>
              <a:chOff x="4512704" y="2996951"/>
              <a:chExt cx="1753616" cy="2322084"/>
            </a:xfrm>
          </p:grpSpPr>
          <p:sp>
            <p:nvSpPr>
              <p:cNvPr id="16" name="15 Rectángulo"/>
              <p:cNvSpPr/>
              <p:nvPr/>
            </p:nvSpPr>
            <p:spPr>
              <a:xfrm>
                <a:off x="4512704" y="2996951"/>
                <a:ext cx="1753616" cy="23220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3077" name="Picture 5" descr="C:\Users\INTEL7\Downloads\1418472764_user-128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4110" y="3700624"/>
                <a:ext cx="1250804" cy="12508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26 CuadroTexto"/>
            <p:cNvSpPr txBox="1"/>
            <p:nvPr/>
          </p:nvSpPr>
          <p:spPr>
            <a:xfrm>
              <a:off x="8145754" y="1548349"/>
              <a:ext cx="1861144" cy="49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/>
                <a:t>Usuario</a:t>
              </a:r>
              <a:endParaRPr lang="es-CO" b="1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940152" y="3454024"/>
            <a:ext cx="1440160" cy="2084339"/>
            <a:chOff x="6637424" y="2996951"/>
            <a:chExt cx="1861144" cy="2322084"/>
          </a:xfrm>
          <a:solidFill>
            <a:schemeClr val="bg1"/>
          </a:solidFill>
        </p:grpSpPr>
        <p:sp>
          <p:nvSpPr>
            <p:cNvPr id="17" name="16 Rectángulo"/>
            <p:cNvSpPr/>
            <p:nvPr/>
          </p:nvSpPr>
          <p:spPr>
            <a:xfrm>
              <a:off x="6744952" y="2996951"/>
              <a:ext cx="1753616" cy="23220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085" name="Picture 13" descr="http://blog.fil3ub.net/wp-content/uploads/2013/02/app-salu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208" y="3648331"/>
              <a:ext cx="1296144" cy="1432959"/>
            </a:xfrm>
            <a:prstGeom prst="rect">
              <a:avLst/>
            </a:prstGeom>
            <a:grpFill/>
            <a:extLst/>
          </p:spPr>
        </p:pic>
        <p:sp>
          <p:nvSpPr>
            <p:cNvPr id="28" name="27 CuadroTexto"/>
            <p:cNvSpPr txBox="1"/>
            <p:nvPr/>
          </p:nvSpPr>
          <p:spPr>
            <a:xfrm>
              <a:off x="6637424" y="3027640"/>
              <a:ext cx="186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/>
                <a:t>Intervención TIC  a usar</a:t>
              </a:r>
              <a:endParaRPr lang="es-CO" b="1" dirty="0"/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6701835" y="4132577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utiliza</a:t>
            </a:r>
            <a:endParaRPr lang="es-CO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60391" y="3692396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Búsqueda</a:t>
            </a:r>
            <a:endParaRPr lang="es-CO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3563435" y="2398467"/>
            <a:ext cx="2107300" cy="2188644"/>
            <a:chOff x="2261377" y="2996951"/>
            <a:chExt cx="1861144" cy="1332125"/>
          </a:xfrm>
        </p:grpSpPr>
        <p:sp>
          <p:nvSpPr>
            <p:cNvPr id="15" name="14 Rectángulo"/>
            <p:cNvSpPr/>
            <p:nvPr/>
          </p:nvSpPr>
          <p:spPr>
            <a:xfrm>
              <a:off x="2352464" y="2996951"/>
              <a:ext cx="1753616" cy="13321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261377" y="3071030"/>
              <a:ext cx="1861144" cy="393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/>
                <a:t>Análisis y Recomendación</a:t>
              </a:r>
              <a:endParaRPr lang="es-CO" b="1" dirty="0"/>
            </a:p>
          </p:txBody>
        </p:sp>
        <p:pic>
          <p:nvPicPr>
            <p:cNvPr id="32" name="Picture 11" descr="http://www.ideassanitas.es/blog/wp-content/uploads/apps_salud_movi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1460"/>
            <a:stretch/>
          </p:blipFill>
          <p:spPr bwMode="auto">
            <a:xfrm>
              <a:off x="2542017" y="3498483"/>
              <a:ext cx="1374509" cy="5045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10 Grupo"/>
          <p:cNvGrpSpPr/>
          <p:nvPr/>
        </p:nvGrpSpPr>
        <p:grpSpPr>
          <a:xfrm>
            <a:off x="718533" y="4288213"/>
            <a:ext cx="2183634" cy="1200329"/>
            <a:chOff x="4106080" y="3342772"/>
            <a:chExt cx="2183634" cy="1200329"/>
          </a:xfrm>
        </p:grpSpPr>
        <p:sp>
          <p:nvSpPr>
            <p:cNvPr id="6" name="5 Rectángulo"/>
            <p:cNvSpPr/>
            <p:nvPr/>
          </p:nvSpPr>
          <p:spPr>
            <a:xfrm>
              <a:off x="4106080" y="3371802"/>
              <a:ext cx="2183634" cy="114227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184667" y="3342772"/>
              <a:ext cx="1861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/>
                <a:t>Selección basada en modelo de usuario y contexto</a:t>
              </a:r>
              <a:endParaRPr lang="es-CO" b="1" dirty="0"/>
            </a:p>
          </p:txBody>
        </p:sp>
      </p:grpSp>
      <p:sp>
        <p:nvSpPr>
          <p:cNvPr id="37" name="36 Flecha a la derecha con muesca"/>
          <p:cNvSpPr/>
          <p:nvPr/>
        </p:nvSpPr>
        <p:spPr>
          <a:xfrm>
            <a:off x="5565084" y="4082053"/>
            <a:ext cx="750136" cy="2355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lecha izquierda y derecha"/>
          <p:cNvSpPr/>
          <p:nvPr/>
        </p:nvSpPr>
        <p:spPr>
          <a:xfrm>
            <a:off x="7230801" y="3996205"/>
            <a:ext cx="820164" cy="20364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Flecha izquierda y derecha"/>
          <p:cNvSpPr/>
          <p:nvPr/>
        </p:nvSpPr>
        <p:spPr>
          <a:xfrm>
            <a:off x="5480218" y="2843341"/>
            <a:ext cx="2673594" cy="1482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Rectángulo"/>
          <p:cNvSpPr/>
          <p:nvPr/>
        </p:nvSpPr>
        <p:spPr>
          <a:xfrm>
            <a:off x="6315220" y="2895939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/>
              <a:t>Decide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6015579" y="2398468"/>
            <a:ext cx="136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Recomienda</a:t>
            </a:r>
            <a:endParaRPr lang="es-CO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836801" y="4217780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Adapta</a:t>
            </a:r>
            <a:endParaRPr lang="es-CO" b="1" dirty="0"/>
          </a:p>
        </p:txBody>
      </p:sp>
      <p:sp>
        <p:nvSpPr>
          <p:cNvPr id="3" name="2 Flecha doblada hacia arriba"/>
          <p:cNvSpPr/>
          <p:nvPr/>
        </p:nvSpPr>
        <p:spPr>
          <a:xfrm rot="16200000">
            <a:off x="7756085" y="1662762"/>
            <a:ext cx="760622" cy="1080119"/>
          </a:xfrm>
          <a:prstGeom prst="bentUpArrow">
            <a:avLst>
              <a:gd name="adj1" fmla="val 12670"/>
              <a:gd name="adj2" fmla="val 16046"/>
              <a:gd name="adj3" fmla="val 38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Rectángulo"/>
          <p:cNvSpPr/>
          <p:nvPr/>
        </p:nvSpPr>
        <p:spPr>
          <a:xfrm>
            <a:off x="7710799" y="1536927"/>
            <a:ext cx="14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/>
              <a:t>Ingresa Datos</a:t>
            </a:r>
            <a:endParaRPr lang="es-CO" b="1" dirty="0"/>
          </a:p>
        </p:txBody>
      </p:sp>
      <p:sp>
        <p:nvSpPr>
          <p:cNvPr id="35" name="34 Flecha doblada hacia arriba"/>
          <p:cNvSpPr/>
          <p:nvPr/>
        </p:nvSpPr>
        <p:spPr>
          <a:xfrm rot="10800000">
            <a:off x="4676873" y="1906258"/>
            <a:ext cx="1437462" cy="540059"/>
          </a:xfrm>
          <a:prstGeom prst="bentUpArrow">
            <a:avLst>
              <a:gd name="adj1" fmla="val 12670"/>
              <a:gd name="adj2" fmla="val 16046"/>
              <a:gd name="adj3" fmla="val 38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6" name="35 Grupo"/>
          <p:cNvGrpSpPr/>
          <p:nvPr/>
        </p:nvGrpSpPr>
        <p:grpSpPr>
          <a:xfrm>
            <a:off x="6227840" y="1536928"/>
            <a:ext cx="1193017" cy="847816"/>
            <a:chOff x="2191175" y="2928042"/>
            <a:chExt cx="1914905" cy="1331780"/>
          </a:xfrm>
          <a:solidFill>
            <a:srgbClr val="FFFF99"/>
          </a:solidFill>
        </p:grpSpPr>
        <p:sp>
          <p:nvSpPr>
            <p:cNvPr id="38" name="37 Rectángulo"/>
            <p:cNvSpPr/>
            <p:nvPr/>
          </p:nvSpPr>
          <p:spPr>
            <a:xfrm>
              <a:off x="2191175" y="2928042"/>
              <a:ext cx="1914905" cy="133178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2244936" y="2988598"/>
              <a:ext cx="1796065" cy="11603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/>
                <a:t>Datos</a:t>
              </a:r>
            </a:p>
            <a:p>
              <a:pPr algn="ctr"/>
              <a:r>
                <a:rPr lang="es-CO" sz="1400" b="1" dirty="0" smtClean="0"/>
                <a:t>Usuario</a:t>
              </a:r>
            </a:p>
            <a:p>
              <a:pPr algn="ctr"/>
              <a:r>
                <a:rPr lang="es-CO" sz="1400" b="1" dirty="0" smtClean="0"/>
                <a:t>Contexto</a:t>
              </a:r>
              <a:endParaRPr lang="es-CO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579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33456"/>
          </a:xfrm>
        </p:spPr>
        <p:txBody>
          <a:bodyPr/>
          <a:lstStyle/>
          <a:p>
            <a:pPr eaLnBrk="1" hangingPunct="1"/>
            <a:r>
              <a:rPr lang="en-US" altLang="es-CO" sz="3200" dirty="0" err="1" smtClean="0">
                <a:solidFill>
                  <a:schemeClr val="tx1"/>
                </a:solidFill>
              </a:rPr>
              <a:t>Trabajos</a:t>
            </a:r>
            <a:r>
              <a:rPr lang="en-US" altLang="es-CO" sz="3200" dirty="0" smtClean="0">
                <a:solidFill>
                  <a:schemeClr val="tx1"/>
                </a:solidFill>
              </a:rPr>
              <a:t> </a:t>
            </a:r>
            <a:r>
              <a:rPr lang="en-US" altLang="es-CO" sz="3200" dirty="0" err="1" smtClean="0">
                <a:solidFill>
                  <a:schemeClr val="tx1"/>
                </a:solidFill>
              </a:rPr>
              <a:t>relacionados</a:t>
            </a:r>
            <a:endParaRPr lang="en-US" altLang="es-CO" sz="3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3281014"/>
              </p:ext>
            </p:extLst>
          </p:nvPr>
        </p:nvGraphicFramePr>
        <p:xfrm>
          <a:off x="395536" y="1412776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Sistemas Adaptativos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10025"/>
              </p:ext>
            </p:extLst>
          </p:nvPr>
        </p:nvGraphicFramePr>
        <p:xfrm>
          <a:off x="-108520" y="2132856"/>
          <a:ext cx="30243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2697005" y="1700808"/>
            <a:ext cx="5987008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 smtClean="0"/>
              <a:t>Aportes</a:t>
            </a:r>
          </a:p>
          <a:p>
            <a:pPr lvl="1"/>
            <a:r>
              <a:rPr lang="es-CO" sz="2000" dirty="0" smtClean="0"/>
              <a:t>Definición de sistemas Adaptativos</a:t>
            </a:r>
          </a:p>
          <a:p>
            <a:pPr lvl="1"/>
            <a:r>
              <a:rPr lang="es-CO" sz="2000" dirty="0" smtClean="0"/>
              <a:t>Diferentes arquitecturas de SA</a:t>
            </a:r>
          </a:p>
          <a:p>
            <a:pPr lvl="1"/>
            <a:r>
              <a:rPr lang="es-CO" sz="2000" dirty="0" smtClean="0"/>
              <a:t>Casos de Estudio con SA, metodologías a usar y como evaluar SA.</a:t>
            </a:r>
          </a:p>
          <a:p>
            <a:r>
              <a:rPr lang="es-CO" sz="2400" dirty="0" smtClean="0"/>
              <a:t>Brechas</a:t>
            </a:r>
          </a:p>
          <a:p>
            <a:pPr lvl="1"/>
            <a:r>
              <a:rPr lang="es-CO" sz="2000" dirty="0" smtClean="0"/>
              <a:t>La mayoría son para el área e-</a:t>
            </a:r>
            <a:r>
              <a:rPr lang="es-CO" sz="2000" dirty="0" err="1" smtClean="0"/>
              <a:t>Learning</a:t>
            </a:r>
            <a:r>
              <a:rPr lang="es-CO" sz="2000" dirty="0" smtClean="0"/>
              <a:t>.</a:t>
            </a:r>
          </a:p>
          <a:p>
            <a:pPr lvl="1"/>
            <a:r>
              <a:rPr lang="es-CO" sz="2000" dirty="0" smtClean="0"/>
              <a:t>Escasos trabajos son para e-salud.</a:t>
            </a:r>
          </a:p>
          <a:p>
            <a:pPr lvl="1"/>
            <a:r>
              <a:rPr lang="es-CO" sz="2000" dirty="0" smtClean="0"/>
              <a:t>Mencionan y definen el modelos de usuario a usar, pero no dicen como construirlo</a:t>
            </a:r>
          </a:p>
          <a:p>
            <a:pPr lvl="1"/>
            <a:r>
              <a:rPr lang="es-CO" sz="2000" dirty="0" smtClean="0"/>
              <a:t>Muy pocos mencionan el contexto.</a:t>
            </a:r>
          </a:p>
          <a:p>
            <a:pPr lvl="1"/>
            <a:r>
              <a:rPr lang="es-CO" sz="2000" dirty="0" smtClean="0"/>
              <a:t>No describen a detalle el proceso de Adaptación.</a:t>
            </a:r>
          </a:p>
          <a:p>
            <a:pPr marL="457200" lvl="1" indent="0">
              <a:buNone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1751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Modelo de usuario y Contexto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556792"/>
            <a:ext cx="6912768" cy="4855123"/>
          </a:xfrm>
        </p:spPr>
        <p:txBody>
          <a:bodyPr/>
          <a:lstStyle/>
          <a:p>
            <a:r>
              <a:rPr lang="es-CO" sz="2400" dirty="0" smtClean="0"/>
              <a:t>Aportes</a:t>
            </a:r>
          </a:p>
          <a:p>
            <a:pPr lvl="1"/>
            <a:r>
              <a:rPr lang="es-CO" sz="2000" dirty="0" smtClean="0"/>
              <a:t>Describen el modelo de usuario y contexto.</a:t>
            </a:r>
          </a:p>
          <a:p>
            <a:pPr lvl="1"/>
            <a:r>
              <a:rPr lang="es-CO" sz="2000" dirty="0" smtClean="0"/>
              <a:t>Recomiendan algunos pasos para construir los modelos.</a:t>
            </a:r>
          </a:p>
          <a:p>
            <a:pPr lvl="1"/>
            <a:r>
              <a:rPr lang="es-CO" sz="2000" dirty="0" smtClean="0"/>
              <a:t>Mencionan la forma de evaluarlos</a:t>
            </a:r>
          </a:p>
          <a:p>
            <a:pPr lvl="1"/>
            <a:r>
              <a:rPr lang="es-CO" sz="2000" dirty="0" smtClean="0"/>
              <a:t>Mencionan como debe ser la adaptación, pero no como la hacen.</a:t>
            </a:r>
          </a:p>
          <a:p>
            <a:r>
              <a:rPr lang="es-CO" sz="2400" dirty="0" smtClean="0"/>
              <a:t>Brechas</a:t>
            </a:r>
          </a:p>
          <a:p>
            <a:pPr lvl="1"/>
            <a:r>
              <a:rPr lang="es-CO" sz="2000" dirty="0" smtClean="0"/>
              <a:t>El modelo de usuario debe adaptarse a los estándares de salud PHR (ISO 14292)</a:t>
            </a:r>
          </a:p>
          <a:p>
            <a:pPr lvl="1"/>
            <a:r>
              <a:rPr lang="es-CO" sz="2000" dirty="0" smtClean="0"/>
              <a:t>Es necesario volver consciente del contexto al sistema y se requiere recolectar adecuadamente los datos.</a:t>
            </a:r>
          </a:p>
          <a:p>
            <a:pPr lvl="1"/>
            <a:r>
              <a:rPr lang="es-CO" sz="2000" dirty="0" smtClean="0"/>
              <a:t>Pocos trabajos en e-salud, falta adaptar los modelos con expertos de salud.</a:t>
            </a:r>
            <a:endParaRPr lang="es-CO" sz="2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97089036"/>
              </p:ext>
            </p:extLst>
          </p:nvPr>
        </p:nvGraphicFramePr>
        <p:xfrm>
          <a:off x="-324544" y="1700808"/>
          <a:ext cx="30963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5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 smtClean="0"/>
              <a:t>Intervenciones TIC Promoción Hábitos y estilos de vida saludables</a:t>
            </a:r>
            <a:endParaRPr lang="es-CO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23397593"/>
              </p:ext>
            </p:extLst>
          </p:nvPr>
        </p:nvGraphicFramePr>
        <p:xfrm>
          <a:off x="251520" y="1700808"/>
          <a:ext cx="22322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55776" y="1844824"/>
            <a:ext cx="6336704" cy="4567091"/>
          </a:xfrm>
        </p:spPr>
        <p:txBody>
          <a:bodyPr/>
          <a:lstStyle/>
          <a:p>
            <a:r>
              <a:rPr lang="es-CO" sz="2400" dirty="0" smtClean="0"/>
              <a:t>Aportes</a:t>
            </a:r>
          </a:p>
          <a:p>
            <a:pPr lvl="1"/>
            <a:r>
              <a:rPr lang="es-CO" sz="2000" dirty="0" smtClean="0"/>
              <a:t>Se tiene una gran variedad de intervenciones TIC que ayudan a la promoción de estilos saludables.</a:t>
            </a:r>
          </a:p>
          <a:p>
            <a:pPr lvl="1"/>
            <a:r>
              <a:rPr lang="es-CO" sz="2000" dirty="0" smtClean="0"/>
              <a:t>Los diseños experimentales y evaluaciones ayudan a definir el éxito de las intervenciones.</a:t>
            </a:r>
          </a:p>
          <a:p>
            <a:pPr lvl="1"/>
            <a:r>
              <a:rPr lang="es-CO" sz="2000" dirty="0" smtClean="0"/>
              <a:t>La mayoría de intervenciones son basadas en la evidencia.</a:t>
            </a:r>
          </a:p>
          <a:p>
            <a:r>
              <a:rPr lang="es-CO" sz="2400" dirty="0" smtClean="0"/>
              <a:t>Brechas</a:t>
            </a:r>
          </a:p>
          <a:p>
            <a:pPr lvl="1"/>
            <a:r>
              <a:rPr lang="es-CO" sz="2000" dirty="0" smtClean="0"/>
              <a:t>Falta una base del conocimiento de intervenciones TIC con metadatos que apoyen la adaptación del sistema como: tipo de línea de intervención, tipo de población, valoración recibida por el usuario, calificación después de ser evaluada. Etc.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3995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748934" cy="1143008"/>
          </a:xfrm>
        </p:spPr>
        <p:txBody>
          <a:bodyPr/>
          <a:lstStyle/>
          <a:p>
            <a:r>
              <a:rPr lang="es-CO" dirty="0" smtClean="0"/>
              <a:t>Intervenciones TIC </a:t>
            </a:r>
            <a:r>
              <a:rPr lang="es-CO" dirty="0" smtClean="0"/>
              <a:t>Adaptativas</a:t>
            </a: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05133799"/>
              </p:ext>
            </p:extLst>
          </p:nvPr>
        </p:nvGraphicFramePr>
        <p:xfrm>
          <a:off x="395536" y="2132856"/>
          <a:ext cx="23762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55776" y="1844824"/>
            <a:ext cx="6588224" cy="4567091"/>
          </a:xfrm>
        </p:spPr>
        <p:txBody>
          <a:bodyPr/>
          <a:lstStyle/>
          <a:p>
            <a:pPr algn="just"/>
            <a:r>
              <a:rPr lang="es-CO" sz="2000" dirty="0" smtClean="0"/>
              <a:t>Aportes</a:t>
            </a:r>
          </a:p>
          <a:p>
            <a:pPr lvl="1" algn="just"/>
            <a:r>
              <a:rPr lang="es-CO" sz="1800" dirty="0" smtClean="0"/>
              <a:t>Relación entre modelo de usuario y contexto en el área de e-salud.</a:t>
            </a:r>
          </a:p>
          <a:p>
            <a:pPr lvl="1" algn="just"/>
            <a:r>
              <a:rPr lang="es-CO" sz="1800" dirty="0" smtClean="0"/>
              <a:t>Tipo de evaluación del SA.</a:t>
            </a:r>
          </a:p>
          <a:p>
            <a:pPr lvl="1" algn="just"/>
            <a:r>
              <a:rPr lang="es-CO" sz="1800" dirty="0" smtClean="0"/>
              <a:t>Formas de recolectar datos en el contexto.</a:t>
            </a:r>
          </a:p>
          <a:p>
            <a:pPr algn="just"/>
            <a:r>
              <a:rPr lang="es-CO" sz="2000" dirty="0" smtClean="0"/>
              <a:t>Brechas</a:t>
            </a:r>
          </a:p>
          <a:p>
            <a:pPr lvl="1" algn="just"/>
            <a:r>
              <a:rPr lang="es-CO" sz="1800" dirty="0" smtClean="0"/>
              <a:t>Pocas intervenciones TIC son adaptativas. Solo se dice que son personalizados  porque se basan en recomendaciones  no automáticas.</a:t>
            </a:r>
          </a:p>
          <a:p>
            <a:pPr lvl="1" algn="just"/>
            <a:r>
              <a:rPr lang="es-CO" sz="1800" dirty="0" smtClean="0"/>
              <a:t>Pocos sistemas se adaptan al área de salud.</a:t>
            </a:r>
          </a:p>
          <a:p>
            <a:pPr lvl="1" algn="just"/>
            <a:r>
              <a:rPr lang="es-CO" sz="1800" dirty="0" smtClean="0"/>
              <a:t>Estos trabajos mencionan adaptación de usuario y/o contexto, y la realizan para una línea de intervención especifica y por lo general recomiendan rutinas.</a:t>
            </a:r>
          </a:p>
          <a:p>
            <a:pPr lvl="1" algn="just"/>
            <a:r>
              <a:rPr lang="es-CO" sz="1800" dirty="0" smtClean="0"/>
              <a:t>Hacer un seguimiento y control del uso de la intervención y cambio de conducta es complejo y por lo general se realiza manual</a:t>
            </a:r>
          </a:p>
        </p:txBody>
      </p:sp>
    </p:spTree>
    <p:extLst>
      <p:ext uri="{BB962C8B-B14F-4D97-AF65-F5344CB8AC3E}">
        <p14:creationId xmlns:p14="http://schemas.microsoft.com/office/powerpoint/2010/main" val="31052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286676" cy="1143008"/>
          </a:xfrm>
        </p:spPr>
        <p:txBody>
          <a:bodyPr/>
          <a:lstStyle/>
          <a:p>
            <a:r>
              <a:rPr lang="es-CO" dirty="0"/>
              <a:t>B</a:t>
            </a:r>
            <a:r>
              <a:rPr lang="es-CO" dirty="0" smtClean="0"/>
              <a:t>rechas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844824"/>
            <a:ext cx="7992888" cy="4567091"/>
          </a:xfrm>
        </p:spPr>
        <p:txBody>
          <a:bodyPr/>
          <a:lstStyle/>
          <a:p>
            <a:pPr lvl="0" algn="just"/>
            <a:r>
              <a:rPr lang="es-CO" sz="2000" dirty="0"/>
              <a:t>La mayoría de aplicaciones son </a:t>
            </a:r>
            <a:r>
              <a:rPr lang="es-CO" sz="2000" dirty="0" smtClean="0"/>
              <a:t>web</a:t>
            </a:r>
          </a:p>
          <a:p>
            <a:pPr lvl="0" algn="just"/>
            <a:r>
              <a:rPr lang="es-CO" sz="2000" dirty="0" smtClean="0"/>
              <a:t>centradas </a:t>
            </a:r>
            <a:r>
              <a:rPr lang="es-CO" sz="2000" dirty="0"/>
              <a:t>en tratar la enfermedad </a:t>
            </a:r>
            <a:r>
              <a:rPr lang="es-CO" sz="2000" dirty="0" smtClean="0"/>
              <a:t>y no </a:t>
            </a:r>
            <a:r>
              <a:rPr lang="es-CO" sz="2000" dirty="0"/>
              <a:t>prevenir la enfermedad.</a:t>
            </a:r>
          </a:p>
          <a:p>
            <a:pPr lvl="0" algn="just"/>
            <a:r>
              <a:rPr lang="es-CO" sz="2000" dirty="0" smtClean="0"/>
              <a:t>La falta de promoción de </a:t>
            </a:r>
            <a:r>
              <a:rPr lang="es-CO" sz="2000" dirty="0"/>
              <a:t>hábitos y estilos de vida </a:t>
            </a:r>
            <a:r>
              <a:rPr lang="es-CO" sz="2000" dirty="0" smtClean="0"/>
              <a:t>saludables genera muertes..</a:t>
            </a:r>
            <a:endParaRPr lang="es-CO" sz="2000" dirty="0"/>
          </a:p>
          <a:p>
            <a:pPr lvl="0" algn="just"/>
            <a:r>
              <a:rPr lang="es-CO" sz="2000" dirty="0" smtClean="0"/>
              <a:t>Se </a:t>
            </a:r>
            <a:r>
              <a:rPr lang="es-CO" sz="2000" dirty="0"/>
              <a:t>siguen usando las intervenciones físicas para promoción de estilos de vida </a:t>
            </a:r>
            <a:r>
              <a:rPr lang="es-CO" sz="2000" dirty="0" smtClean="0"/>
              <a:t>saludables </a:t>
            </a:r>
            <a:r>
              <a:rPr lang="es-CO" sz="2000" dirty="0" smtClean="0"/>
              <a:t>(mayor </a:t>
            </a:r>
            <a:r>
              <a:rPr lang="es-CO" sz="2000" dirty="0" smtClean="0"/>
              <a:t>costo</a:t>
            </a:r>
            <a:r>
              <a:rPr lang="es-CO" sz="2000" dirty="0"/>
              <a:t>, </a:t>
            </a:r>
            <a:r>
              <a:rPr lang="es-CO" sz="2000" dirty="0" smtClean="0"/>
              <a:t>tiempo </a:t>
            </a:r>
            <a:r>
              <a:rPr lang="es-CO" sz="2000" dirty="0"/>
              <a:t>y </a:t>
            </a:r>
            <a:r>
              <a:rPr lang="es-CO" sz="2000" dirty="0" smtClean="0"/>
              <a:t>recursos), </a:t>
            </a:r>
            <a:r>
              <a:rPr lang="es-CO" sz="2000" dirty="0" smtClean="0"/>
              <a:t>difícilmente </a:t>
            </a:r>
            <a:r>
              <a:rPr lang="es-CO" sz="2000" dirty="0"/>
              <a:t>se le puede hacer seguimiento y control </a:t>
            </a:r>
            <a:r>
              <a:rPr lang="es-CO" sz="2000" dirty="0" smtClean="0"/>
              <a:t>del cambio de conducta del usuario. </a:t>
            </a:r>
            <a:endParaRPr lang="es-CO" sz="2000" dirty="0"/>
          </a:p>
          <a:p>
            <a:pPr lvl="0" algn="just"/>
            <a:r>
              <a:rPr lang="es-CO" sz="2000" dirty="0" smtClean="0"/>
              <a:t>Falta de Base del conocimiento </a:t>
            </a:r>
            <a:r>
              <a:rPr lang="es-CO" sz="2000" dirty="0" smtClean="0"/>
              <a:t>de </a:t>
            </a:r>
            <a:r>
              <a:rPr lang="es-CO" sz="2000" dirty="0" smtClean="0"/>
              <a:t>intervenciones </a:t>
            </a:r>
            <a:r>
              <a:rPr lang="es-CO" sz="2000" dirty="0"/>
              <a:t>TIC basadas en evidencias, que hayan sido exitosas. </a:t>
            </a:r>
            <a:r>
              <a:rPr lang="es-CO" sz="2000" dirty="0" smtClean="0"/>
              <a:t>metadatos: tipo </a:t>
            </a:r>
            <a:r>
              <a:rPr lang="es-CO" sz="2000" dirty="0"/>
              <a:t>de personas a las que se les aplico, metodologías, diseños experimentales, satisfacción del usuario etc. </a:t>
            </a:r>
          </a:p>
        </p:txBody>
      </p:sp>
    </p:spTree>
    <p:extLst>
      <p:ext uri="{BB962C8B-B14F-4D97-AF65-F5344CB8AC3E}">
        <p14:creationId xmlns:p14="http://schemas.microsoft.com/office/powerpoint/2010/main" val="1292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</a:t>
            </a:r>
            <a:r>
              <a:rPr lang="es-CO" dirty="0" smtClean="0"/>
              <a:t>rechas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CO" sz="2000" dirty="0" smtClean="0"/>
              <a:t>Poca adherencia a la intervención TIC, Proceso incompleto.</a:t>
            </a:r>
            <a:endParaRPr lang="es-CO" sz="2000" dirty="0"/>
          </a:p>
          <a:p>
            <a:pPr lvl="0" algn="just"/>
            <a:r>
              <a:rPr lang="es-CO" sz="2000" dirty="0"/>
              <a:t>Muy pocos sistemas adaptativos tuvieron en </a:t>
            </a:r>
            <a:r>
              <a:rPr lang="es-CO" sz="2000" dirty="0" smtClean="0"/>
              <a:t>cuenta el </a:t>
            </a:r>
            <a:r>
              <a:rPr lang="es-CO" sz="2000" dirty="0"/>
              <a:t>diseño centrado en el </a:t>
            </a:r>
            <a:r>
              <a:rPr lang="es-CO" sz="2000" dirty="0" smtClean="0"/>
              <a:t>usuario.</a:t>
            </a:r>
            <a:endParaRPr lang="es-CO" sz="2000" dirty="0"/>
          </a:p>
          <a:p>
            <a:pPr lvl="0" algn="just"/>
            <a:r>
              <a:rPr lang="es-CO" sz="2000" dirty="0"/>
              <a:t>Muy pocos trabajos mencionan al modelo del </a:t>
            </a:r>
            <a:r>
              <a:rPr lang="es-CO" sz="2000" dirty="0" smtClean="0"/>
              <a:t>contexto.</a:t>
            </a:r>
          </a:p>
          <a:p>
            <a:pPr lvl="0" algn="just"/>
            <a:r>
              <a:rPr lang="es-CO" sz="2000" dirty="0" smtClean="0"/>
              <a:t>La </a:t>
            </a:r>
            <a:r>
              <a:rPr lang="es-CO" sz="2000" dirty="0"/>
              <a:t>mayoría de trabajos relacionados con la salud, analizan datos clínicos y solo el profesional de salud los entiende y los puede modificar, se hace necesario que los usuarios pueden tener acceso a sus datos y poder modificarlos y para ello el modelo de usuario debe ser adaptado a la normativa de registros de salud personales PHR, que son los registros que el usuario mismo controla.</a:t>
            </a:r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00065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</a:t>
            </a:r>
            <a:r>
              <a:rPr lang="es-CO" dirty="0" smtClean="0"/>
              <a:t>rechas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844824"/>
            <a:ext cx="7829576" cy="4339097"/>
          </a:xfrm>
        </p:spPr>
        <p:txBody>
          <a:bodyPr/>
          <a:lstStyle/>
          <a:p>
            <a:pPr algn="just"/>
            <a:r>
              <a:rPr lang="es-CO" sz="2000" dirty="0"/>
              <a:t>En la mayoría de proyectos hablan de personalización, pero no es automática.</a:t>
            </a:r>
          </a:p>
          <a:p>
            <a:pPr lvl="0" algn="just"/>
            <a:r>
              <a:rPr lang="es-CO" sz="2000" dirty="0" smtClean="0"/>
              <a:t>Un </a:t>
            </a:r>
            <a:r>
              <a:rPr lang="es-CO" sz="2000" dirty="0"/>
              <a:t>gran porcentaje de los artículos mencionan una evaluación exitosa, porque encuentran un cambio positivo en las personas, sin embargo realizan la evaluación con pocas personas y en corto tiempo y con la </a:t>
            </a:r>
            <a:r>
              <a:rPr lang="es-CO" sz="2000" dirty="0" smtClean="0"/>
              <a:t>asesoría continua  </a:t>
            </a:r>
            <a:r>
              <a:rPr lang="es-CO" sz="2000" dirty="0"/>
              <a:t>de expertos. </a:t>
            </a:r>
            <a:r>
              <a:rPr lang="es-CO" sz="2000" dirty="0" smtClean="0"/>
              <a:t> NO se evalúa la herramienta TIC.</a:t>
            </a:r>
            <a:endParaRPr lang="es-CO" sz="2000" dirty="0" smtClean="0"/>
          </a:p>
          <a:p>
            <a:pPr lvl="0" algn="just"/>
            <a:r>
              <a:rPr lang="es-CO" sz="2000" dirty="0" smtClean="0"/>
              <a:t>No </a:t>
            </a:r>
            <a:r>
              <a:rPr lang="es-CO" sz="2000" dirty="0"/>
              <a:t>permiten que el usuario decida que intervención desea usar sino que el profesional se la da. </a:t>
            </a:r>
          </a:p>
          <a:p>
            <a:pPr lvl="0" algn="just"/>
            <a:r>
              <a:rPr lang="es-CO" sz="2000" dirty="0" smtClean="0"/>
              <a:t>Falta </a:t>
            </a:r>
            <a:r>
              <a:rPr lang="es-CO" sz="2000" dirty="0"/>
              <a:t>seguir un estándar </a:t>
            </a:r>
            <a:r>
              <a:rPr lang="es-CO" sz="2000" dirty="0" smtClean="0"/>
              <a:t>de evaluación de </a:t>
            </a:r>
            <a:r>
              <a:rPr lang="es-CO" sz="2000" dirty="0"/>
              <a:t>calidad de producto software que se centre en el </a:t>
            </a:r>
            <a:r>
              <a:rPr lang="es-CO" sz="2000" dirty="0" smtClean="0"/>
              <a:t>usuario.</a:t>
            </a:r>
            <a:endParaRPr lang="es-CO" sz="2000" dirty="0"/>
          </a:p>
          <a:p>
            <a:pPr lvl="0" algn="just"/>
            <a:r>
              <a:rPr lang="es-ES_tradnl" sz="2000" dirty="0" smtClean="0"/>
              <a:t>La </a:t>
            </a:r>
            <a:r>
              <a:rPr lang="es-ES_tradnl" sz="2000" dirty="0"/>
              <a:t>mayoría de trabajos se enfocan en e-</a:t>
            </a:r>
            <a:r>
              <a:rPr lang="es-ES_tradnl" sz="2000" dirty="0" err="1"/>
              <a:t>learning</a:t>
            </a:r>
            <a:r>
              <a:rPr lang="es-ES_tradnl" sz="2000" dirty="0"/>
              <a:t>, deben ser adaptados al área de salud, generando concordancia con los estándares de  salud existentes. </a:t>
            </a:r>
            <a:r>
              <a:rPr lang="es-ES_tradnl" sz="2000" dirty="0" smtClean="0"/>
              <a:t>Ejemplo estándares </a:t>
            </a:r>
            <a:r>
              <a:rPr lang="es-ES_tradnl" sz="2000" dirty="0"/>
              <a:t>de PHR.</a:t>
            </a:r>
            <a:endParaRPr lang="es-CO" sz="2000" dirty="0"/>
          </a:p>
          <a:p>
            <a:pPr marL="0" indent="0" algn="just">
              <a:buNone/>
            </a:pPr>
            <a:endParaRPr lang="es-CO" sz="2000" dirty="0"/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69024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86676" cy="1143008"/>
          </a:xfrm>
        </p:spPr>
        <p:txBody>
          <a:bodyPr/>
          <a:lstStyle/>
          <a:p>
            <a:r>
              <a:rPr lang="es-CO" dirty="0" smtClean="0"/>
              <a:t>Pregunta de Investigación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00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500174"/>
            <a:ext cx="7829576" cy="4840303"/>
          </a:xfrm>
        </p:spPr>
        <p:txBody>
          <a:bodyPr/>
          <a:lstStyle/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Introducción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Planteamiento del Problema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Pregunta de investigación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Objetivos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Metodología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Plan de Trabajo</a:t>
            </a:r>
          </a:p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Avances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Pregunta de Investigación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Cómo apoyar la promoción de hábitos y estilos de vida saludables haciendo uso de sistemas que se adapten a las necesidades y preferencias individuales de cada persona?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7286676" cy="1143008"/>
          </a:xfrm>
        </p:spPr>
        <p:txBody>
          <a:bodyPr/>
          <a:lstStyle/>
          <a:p>
            <a:r>
              <a:rPr lang="es-CO" dirty="0" smtClean="0"/>
              <a:t>Objetivos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1743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 General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/>
              <a:t>Proponer un sistema </a:t>
            </a:r>
            <a:r>
              <a:rPr lang="es-CO" dirty="0" smtClean="0"/>
              <a:t>adaptativo como apoyo </a:t>
            </a:r>
            <a:r>
              <a:rPr lang="es-CO" dirty="0"/>
              <a:t>a </a:t>
            </a:r>
            <a:r>
              <a:rPr lang="es-CO" dirty="0" smtClean="0"/>
              <a:t>programas de promoción </a:t>
            </a:r>
            <a:r>
              <a:rPr lang="es-CO" dirty="0"/>
              <a:t>de </a:t>
            </a:r>
            <a:r>
              <a:rPr lang="es-CO" dirty="0" smtClean="0"/>
              <a:t>hábitos y estilos </a:t>
            </a:r>
            <a:r>
              <a:rPr lang="es-CO" dirty="0"/>
              <a:t>de vida </a:t>
            </a:r>
            <a:r>
              <a:rPr lang="es-CO" dirty="0" smtClean="0"/>
              <a:t>Saludables.</a:t>
            </a:r>
            <a:endParaRPr lang="es-CO" dirty="0"/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186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específicos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_tradnl" sz="2400" dirty="0" smtClean="0"/>
              <a:t>Caracterizar y formalizar </a:t>
            </a:r>
            <a:r>
              <a:rPr lang="es-ES_tradnl" sz="2400" dirty="0"/>
              <a:t>las intervenciones existentes basadas en TIC para la promoción de hábitos y estilos de vida saludables.</a:t>
            </a:r>
            <a:endParaRPr lang="es-CO" sz="2400" dirty="0"/>
          </a:p>
          <a:p>
            <a:pPr lvl="0" algn="just"/>
            <a:r>
              <a:rPr lang="es-ES_tradnl" sz="2400" dirty="0" smtClean="0"/>
              <a:t>Construir </a:t>
            </a:r>
            <a:r>
              <a:rPr lang="es-ES_tradnl" sz="2400" dirty="0"/>
              <a:t>un  modelo de usuario </a:t>
            </a:r>
            <a:r>
              <a:rPr lang="es-ES_tradnl" sz="2400" dirty="0" smtClean="0"/>
              <a:t>consciente en el </a:t>
            </a:r>
            <a:r>
              <a:rPr lang="es-ES_tradnl" sz="2400" dirty="0"/>
              <a:t>Contexto, que soporte la implementación de Intervenciones </a:t>
            </a:r>
            <a:r>
              <a:rPr lang="es-ES_tradnl" sz="2400" dirty="0" smtClean="0"/>
              <a:t>en </a:t>
            </a:r>
            <a:r>
              <a:rPr lang="es-ES_tradnl" sz="2400" dirty="0"/>
              <a:t>hábitos y estilos de vida saludables.</a:t>
            </a:r>
            <a:endParaRPr lang="es-CO" sz="2400" dirty="0"/>
          </a:p>
          <a:p>
            <a:pPr lvl="0" algn="just"/>
            <a:r>
              <a:rPr lang="es-ES_tradnl" sz="2400" dirty="0" smtClean="0"/>
              <a:t>Diseñar e implementar la arquitectura para el sistema adaptativo para intervenciones </a:t>
            </a:r>
            <a:r>
              <a:rPr lang="es-ES_tradnl" sz="2400" dirty="0" smtClean="0"/>
              <a:t>TIC </a:t>
            </a:r>
            <a:r>
              <a:rPr lang="es-ES_tradnl" sz="2400" dirty="0" smtClean="0"/>
              <a:t>que integre </a:t>
            </a:r>
            <a:r>
              <a:rPr lang="es-ES_tradnl" sz="2400" dirty="0"/>
              <a:t>el modelo de usuario consciente en el </a:t>
            </a:r>
            <a:r>
              <a:rPr lang="es-ES_tradnl" sz="2400" dirty="0" smtClean="0"/>
              <a:t>Contexto.</a:t>
            </a:r>
          </a:p>
          <a:p>
            <a:pPr lvl="0" algn="just"/>
            <a:r>
              <a:rPr lang="es-ES_tradnl" sz="2400" dirty="0" smtClean="0"/>
              <a:t> </a:t>
            </a:r>
            <a:r>
              <a:rPr lang="es-ES_tradnl" sz="2400" dirty="0"/>
              <a:t>Evaluar la experiencia de usuario del sistema personalizado en un e</a:t>
            </a:r>
            <a:r>
              <a:rPr lang="es-ES_tradnl" sz="2400" dirty="0" smtClean="0"/>
              <a:t>studio de caso.</a:t>
            </a:r>
            <a:endParaRPr lang="es-CO" sz="2400" dirty="0"/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70886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7286676" cy="1143008"/>
          </a:xfrm>
        </p:spPr>
        <p:txBody>
          <a:bodyPr/>
          <a:lstStyle/>
          <a:p>
            <a:r>
              <a:rPr lang="es-CO" dirty="0" smtClean="0"/>
              <a:t>Metodología y </a:t>
            </a:r>
            <a:br>
              <a:rPr lang="es-CO" dirty="0" smtClean="0"/>
            </a:br>
            <a:r>
              <a:rPr lang="es-CO" dirty="0" smtClean="0"/>
              <a:t>Plan de trabajo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036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Metodología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2060848"/>
            <a:ext cx="7829576" cy="4351067"/>
          </a:xfrm>
        </p:spPr>
        <p:txBody>
          <a:bodyPr/>
          <a:lstStyle/>
          <a:p>
            <a:pPr algn="just"/>
            <a:r>
              <a:rPr lang="es-CO" dirty="0" smtClean="0"/>
              <a:t>Base conceptual: Revisión sistemática.</a:t>
            </a:r>
          </a:p>
          <a:p>
            <a:pPr algn="just"/>
            <a:r>
              <a:rPr lang="es-CO" dirty="0" smtClean="0"/>
              <a:t>Selección de dispositivos: método Delphi.</a:t>
            </a:r>
          </a:p>
          <a:p>
            <a:pPr algn="just"/>
            <a:r>
              <a:rPr lang="es-CO" dirty="0" smtClean="0"/>
              <a:t>Desarrollo del sistema: Diseño centrado en el usuario </a:t>
            </a:r>
            <a:r>
              <a:rPr lang="es-CO" dirty="0" smtClean="0"/>
              <a:t>estándar </a:t>
            </a:r>
            <a:r>
              <a:rPr lang="es-ES_tradnl" dirty="0"/>
              <a:t>ISO </a:t>
            </a:r>
            <a:r>
              <a:rPr lang="es-ES_tradnl" dirty="0" smtClean="0"/>
              <a:t>9241-210.</a:t>
            </a:r>
          </a:p>
          <a:p>
            <a:pPr algn="just"/>
            <a:r>
              <a:rPr lang="es-ES_tradnl" dirty="0" smtClean="0"/>
              <a:t>Evaluación: DESMET </a:t>
            </a:r>
            <a:r>
              <a:rPr lang="es-ES_tradnl" dirty="0" smtClean="0"/>
              <a:t>y/o </a:t>
            </a:r>
            <a:r>
              <a:rPr lang="es-ES_tradnl" dirty="0" smtClean="0"/>
              <a:t>estándar ISO 25010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402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Plan de trabajo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928802"/>
            <a:ext cx="7531200" cy="4483113"/>
          </a:xfrm>
        </p:spPr>
        <p:txBody>
          <a:bodyPr/>
          <a:lstStyle/>
          <a:p>
            <a:pPr algn="just"/>
            <a:r>
              <a:rPr lang="es-CO" sz="2400" dirty="0" smtClean="0"/>
              <a:t>Revisión sistemática de los temas principales: Sistemas adaptativos, modelos usuario y contexto y por último intervenciones TIC para promoción de hábitos saludables.</a:t>
            </a:r>
          </a:p>
          <a:p>
            <a:pPr algn="just"/>
            <a:r>
              <a:rPr lang="es-CO" sz="2400" dirty="0" smtClean="0"/>
              <a:t>Caracterizar y formalizar Intervenciones TIC.</a:t>
            </a:r>
          </a:p>
          <a:p>
            <a:pPr algn="just"/>
            <a:r>
              <a:rPr lang="es-CO" sz="2400" dirty="0" smtClean="0"/>
              <a:t>Construir modelo de usuario adaptándolo al estándar PHR.</a:t>
            </a:r>
          </a:p>
          <a:p>
            <a:pPr algn="just"/>
            <a:r>
              <a:rPr lang="es-CO" sz="2400" dirty="0" smtClean="0"/>
              <a:t>Seleccionar e implementar primer prototipo de sistema de recomendaciones con el modelo de usuario. (diseño centrado en el usuario)</a:t>
            </a:r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978473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Plan de trabajo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928802"/>
            <a:ext cx="7675216" cy="4483113"/>
          </a:xfrm>
        </p:spPr>
        <p:txBody>
          <a:bodyPr/>
          <a:lstStyle/>
          <a:p>
            <a:pPr algn="just"/>
            <a:r>
              <a:rPr lang="es-CO" sz="2400" dirty="0"/>
              <a:t>Construir modelo de </a:t>
            </a:r>
            <a:r>
              <a:rPr lang="es-CO" sz="2400" dirty="0" smtClean="0"/>
              <a:t>contexto.</a:t>
            </a:r>
            <a:endParaRPr lang="es-CO" sz="2400" dirty="0"/>
          </a:p>
          <a:p>
            <a:pPr algn="just"/>
            <a:r>
              <a:rPr lang="es-CO" sz="2400" dirty="0"/>
              <a:t>Seleccionar </a:t>
            </a:r>
            <a:r>
              <a:rPr lang="es-CO" sz="2400" dirty="0" smtClean="0"/>
              <a:t>dispositivos para recolección de datos del contexto.</a:t>
            </a:r>
          </a:p>
          <a:p>
            <a:pPr algn="just"/>
            <a:r>
              <a:rPr lang="es-CO" sz="2400" dirty="0" smtClean="0"/>
              <a:t>Prototipo 2 pruebas de contexto y generación de recomendaciones con estos datos.</a:t>
            </a:r>
          </a:p>
          <a:p>
            <a:pPr algn="just"/>
            <a:r>
              <a:rPr lang="es-CO" sz="2400" dirty="0" smtClean="0"/>
              <a:t>Mejora de los prototipos y generar versión 3 (pre-final</a:t>
            </a:r>
            <a:r>
              <a:rPr lang="es-CO" sz="2400" dirty="0" smtClean="0"/>
              <a:t>).</a:t>
            </a:r>
          </a:p>
          <a:p>
            <a:pPr algn="just"/>
            <a:r>
              <a:rPr lang="es-CO" sz="2400" dirty="0"/>
              <a:t>Evaluar </a:t>
            </a:r>
            <a:r>
              <a:rPr lang="es-CO" sz="2400" dirty="0" err="1"/>
              <a:t>QoE</a:t>
            </a:r>
            <a:r>
              <a:rPr lang="es-CO" sz="2400" dirty="0"/>
              <a:t> prototipo 3 en un caso de estudio.</a:t>
            </a:r>
          </a:p>
          <a:p>
            <a:pPr algn="just"/>
            <a:r>
              <a:rPr lang="es-CO" sz="2400" dirty="0"/>
              <a:t>Mejora y entrega final.</a:t>
            </a:r>
          </a:p>
          <a:p>
            <a:pPr algn="just"/>
            <a:r>
              <a:rPr lang="es-CO" sz="2400" dirty="0"/>
              <a:t>Socializar.</a:t>
            </a:r>
          </a:p>
          <a:p>
            <a:pPr algn="just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289611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86676" cy="1143008"/>
          </a:xfrm>
        </p:spPr>
        <p:txBody>
          <a:bodyPr/>
          <a:lstStyle/>
          <a:p>
            <a:r>
              <a:rPr lang="es-CO" dirty="0" smtClean="0"/>
              <a:t>Avances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12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Avances</a:t>
            </a:r>
            <a:endParaRPr lang="es-CO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992494"/>
              </p:ext>
            </p:extLst>
          </p:nvPr>
        </p:nvGraphicFramePr>
        <p:xfrm>
          <a:off x="857250" y="1988841"/>
          <a:ext cx="7243142" cy="3590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8572"/>
                <a:gridCol w="1774570"/>
              </a:tblGrid>
              <a:tr h="361931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Actividad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Porcentaje</a:t>
                      </a:r>
                      <a:endParaRPr lang="es-C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</a:tr>
              <a:tr h="48927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Revisión sistemática Modelo de usuario y contexto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80%</a:t>
                      </a:r>
                      <a:endParaRPr lang="es-C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</a:tr>
              <a:tr h="48927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Revisión sistemática Sistemas Adaptativos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50%</a:t>
                      </a:r>
                      <a:endParaRPr lang="es-C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</a:tr>
              <a:tr h="603218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Mapeo sistemático Intervenciones  TIC para promoción de hábitos y estilos de vida saludables.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100%</a:t>
                      </a:r>
                      <a:endParaRPr lang="es-C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</a:tr>
              <a:tr h="48927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Versión 1 de Anteproyecto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100%</a:t>
                      </a:r>
                      <a:endParaRPr lang="es-C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</a:tr>
              <a:tr h="48927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Inicio de primera fase del </a:t>
                      </a:r>
                      <a:r>
                        <a:rPr lang="es-CO" sz="1800" dirty="0" smtClean="0">
                          <a:effectLst/>
                        </a:rPr>
                        <a:t>Diseño centrado en</a:t>
                      </a:r>
                      <a:r>
                        <a:rPr lang="es-CO" sz="1800" baseline="0" dirty="0" smtClean="0">
                          <a:effectLst/>
                        </a:rPr>
                        <a:t> el Usuario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10%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</a:tr>
              <a:tr h="48927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</a:rPr>
                        <a:t>Artículo de revisión sistemática intervenciones TIC</a:t>
                      </a:r>
                      <a:endParaRPr lang="es-C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20%</a:t>
                      </a:r>
                      <a:endParaRPr lang="es-C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6995" marR="86995" marT="43497" marB="4349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86676" cy="1143008"/>
          </a:xfrm>
        </p:spPr>
        <p:txBody>
          <a:bodyPr/>
          <a:lstStyle/>
          <a:p>
            <a:r>
              <a:rPr lang="es-CO" dirty="0" smtClean="0"/>
              <a:t>Introducción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15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43174" y="1142984"/>
            <a:ext cx="36150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43240" y="5072074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diariodeunlondinense.com/wp-content/uploads/2012/07/giffgaff-preguntas-frecuentes-fa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Contexto</a:t>
            </a:r>
            <a:endParaRPr lang="es-C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28433"/>
            <a:ext cx="3188196" cy="295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5282" y="400506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Hábitos: Los </a:t>
            </a:r>
            <a:r>
              <a:rPr lang="es-CO" dirty="0"/>
              <a:t>mismos se forman a través de repetir conductas en forma regular, transformándose con el tiempo en actos automáticos. </a:t>
            </a:r>
          </a:p>
          <a:p>
            <a:pPr algn="just"/>
            <a:endParaRPr lang="es-C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7" y="1412776"/>
            <a:ext cx="267278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Derecho a la salud OMS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400" dirty="0"/>
              <a:t>La Organización Mundial de la Salud (OMS) establece que el goce del grado máximo de salud posible, es uno de sus derechos fundamentales de todo ser humano. </a:t>
            </a:r>
            <a:r>
              <a:rPr lang="es-CO" sz="2400" dirty="0" smtClean="0"/>
              <a:t>Define: Es la </a:t>
            </a:r>
            <a:r>
              <a:rPr lang="es-CO" sz="2400" dirty="0"/>
              <a:t>responsabilidad que tienen los estados de crear las condiciones para que todos sus ciudadanos vivan lo más saludablemente </a:t>
            </a:r>
            <a:r>
              <a:rPr lang="es-CO" sz="2400" dirty="0" smtClean="0"/>
              <a:t>posible.</a:t>
            </a:r>
          </a:p>
          <a:p>
            <a:pPr algn="just"/>
            <a:r>
              <a:rPr lang="es-CO" sz="2400" dirty="0" smtClean="0"/>
              <a:t> Paradigma: </a:t>
            </a:r>
            <a:r>
              <a:rPr lang="es-CO" sz="2400" dirty="0"/>
              <a:t>antes se entendía este derecho como estar sano o no padecer alguna enfermedad; ahora se sabe que va más allá, donde vivir saludablemente significa garantizar el bienestar físico, mental y </a:t>
            </a:r>
            <a:r>
              <a:rPr lang="es-CO" sz="2400" dirty="0" smtClean="0"/>
              <a:t>social.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94917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86676" cy="1143008"/>
          </a:xfrm>
        </p:spPr>
        <p:txBody>
          <a:bodyPr/>
          <a:lstStyle/>
          <a:p>
            <a:r>
              <a:rPr lang="es-CO" dirty="0" smtClean="0"/>
              <a:t>Líneas de intervención</a:t>
            </a: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958383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987824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Disminuyen Factores de Riesgo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323528" y="638132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http://recursostic.educacion.es/secundaria/edad/3esobiologia/3quincena6/actividades/habitos.htm</a:t>
            </a:r>
          </a:p>
        </p:txBody>
      </p:sp>
    </p:spTree>
    <p:extLst>
      <p:ext uri="{BB962C8B-B14F-4D97-AF65-F5344CB8AC3E}">
        <p14:creationId xmlns:p14="http://schemas.microsoft.com/office/powerpoint/2010/main" val="20262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286676" cy="1143008"/>
          </a:xfrm>
        </p:spPr>
        <p:txBody>
          <a:bodyPr/>
          <a:lstStyle/>
          <a:p>
            <a:r>
              <a:rPr lang="es-CO" dirty="0" smtClean="0"/>
              <a:t>Concepto de Sistemas adaptativos </a:t>
            </a:r>
            <a:r>
              <a:rPr lang="es-CO" sz="3600" dirty="0" smtClean="0"/>
              <a:t>(</a:t>
            </a:r>
            <a:r>
              <a:rPr lang="en-US" sz="3600" dirty="0" err="1" smtClean="0"/>
              <a:t>Vrieze</a:t>
            </a:r>
            <a:r>
              <a:rPr lang="en-US" sz="3600" dirty="0" smtClean="0"/>
              <a:t> P, 2006</a:t>
            </a:r>
            <a:r>
              <a:rPr lang="es-CO" sz="3600" dirty="0" smtClean="0"/>
              <a:t>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400" dirty="0" smtClean="0"/>
              <a:t>Sistema se adapte al usuario y no el usuario al sistema.</a:t>
            </a:r>
          </a:p>
          <a:p>
            <a:pPr algn="just"/>
            <a:r>
              <a:rPr lang="es-CO" sz="2400" dirty="0" smtClean="0"/>
              <a:t>Adaptativo: tiene la capacidad de cambiar y aprender de la experiencia.</a:t>
            </a:r>
          </a:p>
          <a:p>
            <a:pPr algn="just"/>
            <a:r>
              <a:rPr lang="es-CO" sz="2400" dirty="0" smtClean="0"/>
              <a:t>Adaptarse al comportamiento del usuario (Modelo de Usuario) sin que éste lo pida de una manera explícita (responder a diferentes perfiles).</a:t>
            </a:r>
          </a:p>
          <a:p>
            <a:pPr algn="just"/>
            <a:r>
              <a:rPr lang="es-CO" sz="2400" kern="1200" dirty="0" smtClean="0"/>
              <a:t>Capaz de diseñar información para usuarios (individual) tomando en cuenta un modelo detallado de sus objetivos, intereses y preferencias.</a:t>
            </a:r>
            <a:endParaRPr lang="es-CO" sz="2400" dirty="0" smtClean="0"/>
          </a:p>
          <a:p>
            <a:pPr algn="just"/>
            <a:endParaRPr lang="es-CO" sz="2400" dirty="0" smtClean="0"/>
          </a:p>
          <a:p>
            <a:pPr algn="just">
              <a:buNone/>
            </a:pP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068960"/>
            <a:ext cx="7286676" cy="1143008"/>
          </a:xfrm>
        </p:spPr>
        <p:txBody>
          <a:bodyPr/>
          <a:lstStyle/>
          <a:p>
            <a:r>
              <a:rPr lang="es-CO" dirty="0" smtClean="0"/>
              <a:t>Planteamiento del Problema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79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44952" y="2996951"/>
            <a:ext cx="1753616" cy="2322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4512704" y="2996951"/>
            <a:ext cx="1753616" cy="2322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2352464" y="2996951"/>
            <a:ext cx="1753616" cy="2322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238808" y="2996951"/>
            <a:ext cx="1753616" cy="2322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1892" y="144593"/>
            <a:ext cx="7286676" cy="1143008"/>
          </a:xfrm>
        </p:spPr>
        <p:txBody>
          <a:bodyPr/>
          <a:lstStyle/>
          <a:p>
            <a:r>
              <a:rPr lang="es-CO" sz="4000" dirty="0" smtClean="0"/>
              <a:t>Escenario Real</a:t>
            </a:r>
            <a:endParaRPr lang="es-C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3058" y="5319034"/>
            <a:ext cx="7829576" cy="966691"/>
          </a:xfrm>
        </p:spPr>
        <p:txBody>
          <a:bodyPr/>
          <a:lstStyle/>
          <a:p>
            <a:pPr marL="0" indent="0" algn="just">
              <a:buNone/>
            </a:pPr>
            <a:r>
              <a:rPr lang="es-CO" sz="1400" dirty="0" smtClean="0"/>
              <a:t>Resulta </a:t>
            </a:r>
            <a:r>
              <a:rPr lang="es-CO" sz="1400" dirty="0"/>
              <a:t>totalmente ineficaz querer ayudar a alguien diciéndole lo que debe de hacer, ya que la única ayuda eficaz que puede recibir y sobre todo aceptar, consiste en permitirle que encuentre por sí mismo la solución que le conviene mediante el emprendimiento de un diálogo </a:t>
            </a:r>
            <a:r>
              <a:rPr lang="es-CO" sz="1400" dirty="0" smtClean="0"/>
              <a:t>constructivo.</a:t>
            </a:r>
          </a:p>
          <a:p>
            <a:pPr marL="0" indent="0" algn="just">
              <a:buNone/>
            </a:pPr>
            <a:r>
              <a:rPr lang="es-CO" sz="1400" dirty="0"/>
              <a:t>http://www.psicologia-online.com/ciopa2001/actividades/62/</a:t>
            </a:r>
          </a:p>
          <a:p>
            <a:pPr marL="0" indent="0" algn="just">
              <a:buNone/>
            </a:pPr>
            <a:endParaRPr lang="es-CO" sz="1400" dirty="0"/>
          </a:p>
        </p:txBody>
      </p:sp>
      <p:grpSp>
        <p:nvGrpSpPr>
          <p:cNvPr id="4" name="3 Grupo"/>
          <p:cNvGrpSpPr/>
          <p:nvPr/>
        </p:nvGrpSpPr>
        <p:grpSpPr>
          <a:xfrm>
            <a:off x="218929" y="4070619"/>
            <a:ext cx="1541769" cy="982730"/>
            <a:chOff x="1060633" y="3646908"/>
            <a:chExt cx="1541769" cy="982730"/>
          </a:xfrm>
        </p:grpSpPr>
        <p:pic>
          <p:nvPicPr>
            <p:cNvPr id="3075" name="Picture 3" descr="C:\Users\INTEL7\Downloads\1418453435_chief_of_staf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33" y="3646908"/>
              <a:ext cx="880809" cy="880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INTEL7\Downloads\1418472661_peop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646908"/>
              <a:ext cx="982730" cy="98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7" name="Picture 5" descr="C:\Users\INTEL7\Downloads\1418472764_user-1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10" y="3700624"/>
            <a:ext cx="1250804" cy="12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www.ideassanitas.es/blog/wp-content/uploads/apps_salud_mov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97" y="1268760"/>
            <a:ext cx="2749017" cy="13090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blog.fil3ub.net/wp-content/uploads/2013/02/app-salu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08" y="3648331"/>
            <a:ext cx="1296144" cy="1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calidadappsalud.com/wp-content/uploads/2013/04/imagen_proyecto_apps_salud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80" y="3456060"/>
            <a:ext cx="1514584" cy="181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izquierda y arriba"/>
          <p:cNvSpPr/>
          <p:nvPr/>
        </p:nvSpPr>
        <p:spPr>
          <a:xfrm rot="10800000">
            <a:off x="1000261" y="1808680"/>
            <a:ext cx="2328491" cy="1152129"/>
          </a:xfrm>
          <a:prstGeom prst="leftUpArrow">
            <a:avLst>
              <a:gd name="adj1" fmla="val 5347"/>
              <a:gd name="adj2" fmla="val 16684"/>
              <a:gd name="adj3" fmla="val 129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a la derecha con muesca"/>
          <p:cNvSpPr/>
          <p:nvPr/>
        </p:nvSpPr>
        <p:spPr>
          <a:xfrm>
            <a:off x="1760698" y="3700624"/>
            <a:ext cx="711282" cy="1604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a la derecha con muesca"/>
          <p:cNvSpPr/>
          <p:nvPr/>
        </p:nvSpPr>
        <p:spPr>
          <a:xfrm>
            <a:off x="3986564" y="3764693"/>
            <a:ext cx="711282" cy="1604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Flecha izquierda y derecha"/>
          <p:cNvSpPr/>
          <p:nvPr/>
        </p:nvSpPr>
        <p:spPr>
          <a:xfrm>
            <a:off x="6156176" y="3813729"/>
            <a:ext cx="820164" cy="2568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Flecha izquierda y derecha"/>
          <p:cNvSpPr/>
          <p:nvPr/>
        </p:nvSpPr>
        <p:spPr>
          <a:xfrm rot="5400000">
            <a:off x="4915205" y="2723342"/>
            <a:ext cx="747622" cy="296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6291135" y="1312002"/>
            <a:ext cx="186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Intervenciones TIC</a:t>
            </a:r>
            <a:endParaRPr lang="es-CO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163419" y="2988598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 smtClean="0"/>
              <a:t>Recomendadores</a:t>
            </a:r>
            <a:endParaRPr lang="es-CO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244936" y="2988598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Recomendación</a:t>
            </a:r>
            <a:endParaRPr lang="es-CO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429991" y="3174924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Usuario Decide</a:t>
            </a:r>
            <a:endParaRPr lang="es-CO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637424" y="3027640"/>
            <a:ext cx="186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Intervención TIC  a usar</a:t>
            </a:r>
            <a:endParaRPr lang="es-CO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1315699"/>
            <a:ext cx="186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Conocimiento o</a:t>
            </a:r>
          </a:p>
          <a:p>
            <a:pPr algn="ctr"/>
            <a:r>
              <a:rPr lang="es-CO" b="1" dirty="0" smtClean="0"/>
              <a:t>Busca</a:t>
            </a:r>
            <a:endParaRPr lang="es-CO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359142" y="2591478"/>
            <a:ext cx="186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Búsqueda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5560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c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Temacd1</Template>
  <TotalTime>7484</TotalTime>
  <Words>2075</Words>
  <Application>Microsoft Office PowerPoint</Application>
  <PresentationFormat>Presentación en pantalla (4:3)</PresentationFormat>
  <Paragraphs>285</Paragraphs>
  <Slides>30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Temacd1</vt:lpstr>
      <vt:lpstr>Sistema Adaptativo para el Apoyo a Programas de Promoción de Hábitos y Estilos de Vida Saludables</vt:lpstr>
      <vt:lpstr>Agenda</vt:lpstr>
      <vt:lpstr>Introducción</vt:lpstr>
      <vt:lpstr>Contexto</vt:lpstr>
      <vt:lpstr>Derecho a la salud OMS</vt:lpstr>
      <vt:lpstr>Líneas de intervención</vt:lpstr>
      <vt:lpstr>Concepto de Sistemas adaptativos (Vrieze P, 2006)</vt:lpstr>
      <vt:lpstr>Planteamiento del Problema</vt:lpstr>
      <vt:lpstr>Escenario Real</vt:lpstr>
      <vt:lpstr>Escenario Ideal</vt:lpstr>
      <vt:lpstr>Trabajos relacionados</vt:lpstr>
      <vt:lpstr>Sistemas Adaptativos</vt:lpstr>
      <vt:lpstr>Modelo de usuario y Contexto</vt:lpstr>
      <vt:lpstr>Intervenciones TIC Promoción Hábitos y estilos de vida saludables</vt:lpstr>
      <vt:lpstr>Intervenciones TIC Adaptativas</vt:lpstr>
      <vt:lpstr>Brechas</vt:lpstr>
      <vt:lpstr>Brechas</vt:lpstr>
      <vt:lpstr>Brechas</vt:lpstr>
      <vt:lpstr>Pregunta de Investigación</vt:lpstr>
      <vt:lpstr>Pregunta de Investigación</vt:lpstr>
      <vt:lpstr>Objetivos</vt:lpstr>
      <vt:lpstr>Objetivo General</vt:lpstr>
      <vt:lpstr>Objetivos específicos</vt:lpstr>
      <vt:lpstr>Metodología y  Plan de trabajo</vt:lpstr>
      <vt:lpstr>Metodología</vt:lpstr>
      <vt:lpstr>Plan de trabajo</vt:lpstr>
      <vt:lpstr>Plan de trabajo</vt:lpstr>
      <vt:lpstr>Avances</vt:lpstr>
      <vt:lpstr>Avances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Magaly</dc:creator>
  <cp:lastModifiedBy>INTEL7</cp:lastModifiedBy>
  <cp:revision>343</cp:revision>
  <dcterms:created xsi:type="dcterms:W3CDTF">2014-06-04T14:34:30Z</dcterms:created>
  <dcterms:modified xsi:type="dcterms:W3CDTF">2014-12-19T06:00:20Z</dcterms:modified>
</cp:coreProperties>
</file>